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8" r:id="rId2"/>
    <p:sldMasterId id="2147483921" r:id="rId3"/>
    <p:sldMasterId id="2147483935" r:id="rId4"/>
    <p:sldMasterId id="2147484047" r:id="rId5"/>
    <p:sldMasterId id="2147484059" r:id="rId6"/>
    <p:sldMasterId id="2147484071" r:id="rId7"/>
  </p:sldMasterIdLst>
  <p:notesMasterIdLst>
    <p:notesMasterId r:id="rId24"/>
  </p:notesMasterIdLst>
  <p:sldIdLst>
    <p:sldId id="257" r:id="rId8"/>
    <p:sldId id="262" r:id="rId9"/>
    <p:sldId id="263" r:id="rId10"/>
    <p:sldId id="264" r:id="rId11"/>
    <p:sldId id="280" r:id="rId12"/>
    <p:sldId id="268" r:id="rId13"/>
    <p:sldId id="278" r:id="rId14"/>
    <p:sldId id="267" r:id="rId15"/>
    <p:sldId id="270" r:id="rId16"/>
    <p:sldId id="272" r:id="rId17"/>
    <p:sldId id="275" r:id="rId18"/>
    <p:sldId id="279" r:id="rId19"/>
    <p:sldId id="276" r:id="rId20"/>
    <p:sldId id="271" r:id="rId21"/>
    <p:sldId id="273" r:id="rId22"/>
    <p:sldId id="261"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ia"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104B4"/>
    <a:srgbClr val="0000FF"/>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4" autoAdjust="0"/>
    <p:restoredTop sz="94660"/>
  </p:normalViewPr>
  <p:slideViewPr>
    <p:cSldViewPr>
      <p:cViewPr>
        <p:scale>
          <a:sx n="90" d="100"/>
          <a:sy n="90" d="100"/>
        </p:scale>
        <p:origin x="-480"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F31F0-521D-43E0-87C1-9DB38185F7CC}" type="datetimeFigureOut">
              <a:rPr lang="el-GR" smtClean="0"/>
              <a:pPr/>
              <a:t>10/12/2011</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D7C36-C847-402A-9041-FB7C47DD4BFA}" type="slidenum">
              <a:rPr lang="el-GR" smtClean="0"/>
              <a:pPr/>
              <a:t>‹#›</a:t>
            </a:fld>
            <a:endParaRPr lang="el-GR" dirty="0"/>
          </a:p>
        </p:txBody>
      </p:sp>
    </p:spTree>
    <p:extLst>
      <p:ext uri="{BB962C8B-B14F-4D97-AF65-F5344CB8AC3E}">
        <p14:creationId xmlns:p14="http://schemas.microsoft.com/office/powerpoint/2010/main" val="223447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2DD7C36-C847-402A-9041-FB7C47DD4BFA}"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3638" y="274638"/>
            <a:ext cx="1712912" cy="58880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03313" y="274638"/>
            <a:ext cx="4987925" cy="588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6013" y="274638"/>
            <a:ext cx="6840537"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1103313" y="1636713"/>
            <a:ext cx="3349625"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05338" y="1636713"/>
            <a:ext cx="3351212"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1103313" y="3975100"/>
            <a:ext cx="334962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05338" y="3975100"/>
            <a:ext cx="335121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6840537"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03313" y="1636713"/>
            <a:ext cx="33496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05338" y="1636713"/>
            <a:ext cx="33512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21824"/>
            <a:ext cx="2133600" cy="259976"/>
          </a:xfrm>
          <a:prstGeom prst="rect">
            <a:avLst/>
          </a:prstGeom>
        </p:spPr>
        <p:txBody>
          <a:bodyPr/>
          <a:lstStyle/>
          <a:p>
            <a:fld id="{9824F948-BAEC-4412-8865-2ED9A393D0E8}" type="datetime1">
              <a:rPr/>
              <a:pPr/>
              <a:t>3/5/2008</a:t>
            </a:fld>
            <a:endParaRPr dirty="0"/>
          </a:p>
        </p:txBody>
      </p:sp>
      <p:sp>
        <p:nvSpPr>
          <p:cNvPr id="6" name="Footer Placeholder 5"/>
          <p:cNvSpPr>
            <a:spLocks noGrp="1"/>
          </p:cNvSpPr>
          <p:nvPr>
            <p:ph type="ftr" sz="quarter" idx="11"/>
          </p:nvPr>
        </p:nvSpPr>
        <p:spPr>
          <a:xfrm>
            <a:off x="3124200" y="6521824"/>
            <a:ext cx="2895600" cy="259976"/>
          </a:xfrm>
          <a:prstGeom prst="rect">
            <a:avLst/>
          </a:prstGeom>
        </p:spPr>
        <p:txBody>
          <a:bodyPr/>
          <a:lstStyle/>
          <a:p>
            <a:endParaRPr dirty="0"/>
          </a:p>
        </p:txBody>
      </p:sp>
      <p:sp>
        <p:nvSpPr>
          <p:cNvPr id="7" name="Slide Number Placeholder 6"/>
          <p:cNvSpPr>
            <a:spLocks noGrp="1"/>
          </p:cNvSpPr>
          <p:nvPr>
            <p:ph type="sldNum" sz="quarter" idx="12"/>
          </p:nvPr>
        </p:nvSpPr>
        <p:spPr>
          <a:xfrm>
            <a:off x="6553200" y="6521824"/>
            <a:ext cx="2133600" cy="259976"/>
          </a:xfrm>
          <a:prstGeom prst="rect">
            <a:avLst/>
          </a:prstGeom>
        </p:spPr>
        <p:txBody>
          <a:bodyPr/>
          <a:lstStyle/>
          <a:p>
            <a:fld id="{A4A21382-D60C-42BF-80B2-71C971838E6F}" type="slidenum">
              <a:rPr/>
              <a:pPr/>
              <a:t>‹#›</a:t>
            </a:fld>
            <a:endParaRPr dirty="0"/>
          </a:p>
        </p:txBody>
      </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03313" y="1636713"/>
            <a:ext cx="3349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05338" y="1636713"/>
            <a:ext cx="33512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newsflash/>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4250" y="274638"/>
            <a:ext cx="1892300" cy="58880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84175" y="274638"/>
            <a:ext cx="5527675" cy="588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newsfla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03313" y="1636713"/>
            <a:ext cx="3349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05338" y="1636713"/>
            <a:ext cx="33512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3638" y="274638"/>
            <a:ext cx="1712912" cy="58880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03313" y="274638"/>
            <a:ext cx="4987925" cy="588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6013" y="274638"/>
            <a:ext cx="6840537"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1103313" y="1636713"/>
            <a:ext cx="3349625"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05338" y="1636713"/>
            <a:ext cx="3351212"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1103313" y="3975100"/>
            <a:ext cx="334962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05338" y="3975100"/>
            <a:ext cx="335121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6840537"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03313" y="1636713"/>
            <a:ext cx="33496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05338" y="1636713"/>
            <a:ext cx="33512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03313" y="1636713"/>
            <a:ext cx="3349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05338" y="1636713"/>
            <a:ext cx="33512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03313" y="1636713"/>
            <a:ext cx="3349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05338" y="1636713"/>
            <a:ext cx="33512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4250" y="274638"/>
            <a:ext cx="1892300" cy="588803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84175" y="274638"/>
            <a:ext cx="5527675" cy="588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dirty="0"/>
          </a:p>
        </p:txBody>
      </p:sp>
      <p:sp>
        <p:nvSpPr>
          <p:cNvPr id="20485" name="Rectangle 5"/>
          <p:cNvSpPr>
            <a:spLocks noGrp="1" noChangeArrowheads="1"/>
          </p:cNvSpPr>
          <p:nvPr>
            <p:ph type="ftr" sz="quarter" idx="3"/>
          </p:nvPr>
        </p:nvSpPr>
        <p:spPr/>
        <p:txBody>
          <a:bodyPr/>
          <a:lstStyle>
            <a:lvl1pPr>
              <a:defRPr/>
            </a:lvl1pPr>
          </a:lstStyle>
          <a:p>
            <a:endParaRPr lang="en-US" dirty="0"/>
          </a:p>
        </p:txBody>
      </p:sp>
      <p:sp>
        <p:nvSpPr>
          <p:cNvPr id="20486" name="Rectangle 6"/>
          <p:cNvSpPr>
            <a:spLocks noGrp="1" noChangeArrowheads="1"/>
          </p:cNvSpPr>
          <p:nvPr>
            <p:ph type="sldNum" sz="quarter" idx="4"/>
          </p:nvPr>
        </p:nvSpPr>
        <p:spPr/>
        <p:txBody>
          <a:bodyPr/>
          <a:lstStyle>
            <a:lvl1pPr>
              <a:defRPr/>
            </a:lvl1pPr>
          </a:lstStyle>
          <a:p>
            <a:fld id="{971E96CD-C87F-4F89-AA57-685812741E9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zh-CN" dirty="0"/>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AAF9A97B-0D9F-4AC2-B5E5-E3E1F7A023BC}" type="slidenum">
              <a:rPr lang="zh-CN" altLang="en-US" smtClean="0"/>
              <a:pPr/>
              <a:t>‹#›</a:t>
            </a:fld>
            <a:endParaRPr lang="en-US" altLang="zh-CN"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E14251-4D2D-402E-901A-4C56A4AA58F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EA0004-8455-4E09-9266-6A85E4C2A0E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29DE9F7-B015-4932-A55D-816FAABC0FD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074C296-7525-4187-9BC5-92F654889ED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C368A66-A41C-4ACF-8EAC-A66156EE680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656C00B-494F-4DC6-8DEC-1C59039A24D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04E17C4-92C2-47CB-86E5-B527B850081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D43D4A-6D20-44F6-ABF0-9A7A371F6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195ABE-F50F-41E1-A786-0CD3BD029A1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dirty="0"/>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7653" name="Rectangle 5"/>
          <p:cNvSpPr>
            <a:spLocks noGrp="1" noChangeArrowheads="1"/>
          </p:cNvSpPr>
          <p:nvPr>
            <p:ph type="dt" sz="half" idx="2"/>
          </p:nvPr>
        </p:nvSpPr>
        <p:spPr/>
        <p:txBody>
          <a:bodyPr/>
          <a:lstStyle>
            <a:lvl1pPr>
              <a:defRPr/>
            </a:lvl1pPr>
          </a:lstStyle>
          <a:p>
            <a:endParaRPr lang="en-US" dirty="0"/>
          </a:p>
        </p:txBody>
      </p:sp>
      <p:sp>
        <p:nvSpPr>
          <p:cNvPr id="27654" name="Rectangle 6"/>
          <p:cNvSpPr>
            <a:spLocks noGrp="1" noChangeArrowheads="1"/>
          </p:cNvSpPr>
          <p:nvPr>
            <p:ph type="ftr" sz="quarter" idx="3"/>
          </p:nvPr>
        </p:nvSpPr>
        <p:spPr/>
        <p:txBody>
          <a:bodyPr/>
          <a:lstStyle>
            <a:lvl1pPr>
              <a:defRPr/>
            </a:lvl1pPr>
          </a:lstStyle>
          <a:p>
            <a:endParaRPr lang="en-US" dirty="0"/>
          </a:p>
        </p:txBody>
      </p:sp>
      <p:sp>
        <p:nvSpPr>
          <p:cNvPr id="27655" name="Rectangle 7"/>
          <p:cNvSpPr>
            <a:spLocks noGrp="1" noChangeArrowheads="1"/>
          </p:cNvSpPr>
          <p:nvPr>
            <p:ph type="sldNum" sz="quarter" idx="4"/>
          </p:nvPr>
        </p:nvSpPr>
        <p:spPr/>
        <p:txBody>
          <a:bodyPr/>
          <a:lstStyle>
            <a:lvl1pPr>
              <a:defRPr/>
            </a:lvl1pPr>
          </a:lstStyle>
          <a:p>
            <a:fld id="{3B9728BB-EFA2-4A2B-8B37-EA1440FFED39}" type="slidenum">
              <a:rPr lang="en-US"/>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080D824-F13E-4A42-913A-288E02CB34B7}" type="slidenum">
              <a:rPr lang="en-US"/>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0975A64-186C-4FE3-8996-57FDEC127922}" type="slidenum">
              <a:rPr lang="en-US"/>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B695ABE-8BD2-4476-BAA1-C3402A3DCFBC}" type="slidenum">
              <a:rPr lang="en-US"/>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C9A33B8-3084-41A3-8ABB-48757674ACF1}" type="slidenum">
              <a:rPr lang="en-US"/>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1091B40-66BB-498F-9EC5-2A74B7AF98EA}" type="slidenum">
              <a:rPr lang="en-US"/>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BC6DD8E-EF1F-456D-9CCC-E79CB07BF340}" type="slidenum">
              <a:rPr lang="en-US"/>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B8AD64-DF20-4EB8-A9CF-D52D31628E3F}" type="slidenum">
              <a:rPr lang="en-US"/>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F9DFB8-1398-4B16-9B51-52E08421736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3211AB1-34AF-4A82-A939-C7CEDDC63683}" type="slidenum">
              <a:rPr lang="en-US"/>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08E6D6F-0C2E-4210-8D55-FFC83C5192F5}" type="slidenum">
              <a:rPr lang="en-US"/>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l-GR" dirty="0"/>
          </a:p>
        </p:txBody>
      </p:sp>
      <p:grpSp>
        <p:nvGrpSpPr>
          <p:cNvPr id="2"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l-GR" dirty="0"/>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l-GR" dirty="0"/>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l-GR" dirty="0"/>
            </a:p>
          </p:txBody>
        </p:sp>
        <p:grpSp>
          <p:nvGrpSpPr>
            <p:cNvPr id="3"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l-GR" dirty="0"/>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l-GR" dirty="0"/>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l-GR" dirty="0"/>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l-GR" dirty="0"/>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l-GR" dirty="0"/>
              </a:p>
            </p:txBody>
          </p:sp>
        </p:grpSp>
      </p:grpSp>
      <p:grpSp>
        <p:nvGrpSpPr>
          <p:cNvPr id="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l-GR" dirty="0"/>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l-GR" dirty="0"/>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l-GR" dirty="0"/>
            </a:p>
          </p:txBody>
        </p:sp>
        <p:grpSp>
          <p:nvGrpSpPr>
            <p:cNvPr id="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l-GR" dirty="0"/>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l-GR" dirty="0"/>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l-GR" dirty="0"/>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l-GR" dirty="0"/>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l-GR" dirty="0"/>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l-GR" dirty="0"/>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l-GR" dirty="0"/>
          </a:p>
        </p:txBody>
      </p:sp>
      <p:sp>
        <p:nvSpPr>
          <p:cNvPr id="573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l-GR"/>
          </a:p>
        </p:txBody>
      </p:sp>
      <p:sp>
        <p:nvSpPr>
          <p:cNvPr id="573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l-G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endParaRPr lang="en-US" dirty="0"/>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endParaRPr lang="en-US" dirty="0"/>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Click to edit Master title style</a:t>
            </a:r>
            <a:endParaRPr lang="el-GR"/>
          </a:p>
        </p:txBody>
      </p:sp>
      <p:sp>
        <p:nvSpPr>
          <p:cNvPr id="3" name="2 - Θέση περιεχομένου"/>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Click to edit Master title style</a:t>
            </a:r>
            <a:endParaRPr lang="el-GR"/>
          </a:p>
        </p:txBody>
      </p:sp>
      <p:sp>
        <p:nvSpPr>
          <p:cNvPr id="3" name="2 - Θέση περιεχομένου"/>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3 - Θέση περιεχομένου"/>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5"/>
          <p:cNvSpPr>
            <a:spLocks noGrp="1" noChangeArrowheads="1"/>
          </p:cNvSpPr>
          <p:nvPr>
            <p:ph type="dt" sz="half" idx="10"/>
          </p:nvPr>
        </p:nvSpPr>
        <p:spPr>
          <a:ln/>
        </p:spPr>
        <p:txBody>
          <a:bodyPr/>
          <a:lstStyle>
            <a:lvl1pPr>
              <a:defRPr/>
            </a:lvl1pPr>
          </a:lstStyle>
          <a:p>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5"/>
          <p:cNvSpPr>
            <a:spLocks noGrp="1" noChangeArrowheads="1"/>
          </p:cNvSpPr>
          <p:nvPr>
            <p:ph type="dt" sz="half" idx="10"/>
          </p:nvPr>
        </p:nvSpPr>
        <p:spPr>
          <a:ln/>
        </p:spPr>
        <p:txBody>
          <a:bodyPr/>
          <a:lstStyle>
            <a:lvl1pPr>
              <a:defRPr/>
            </a:lvl1pPr>
          </a:lstStyle>
          <a:p>
            <a:endParaRPr lang="en-US" dirty="0"/>
          </a:p>
        </p:txBody>
      </p:sp>
      <p:sp>
        <p:nvSpPr>
          <p:cNvPr id="8" name="Rectangle 6"/>
          <p:cNvSpPr>
            <a:spLocks noGrp="1" noChangeArrowheads="1"/>
          </p:cNvSpPr>
          <p:nvPr>
            <p:ph type="ftr" sz="quarter" idx="11"/>
          </p:nvPr>
        </p:nvSpPr>
        <p:spPr>
          <a:ln/>
        </p:spPr>
        <p:txBody>
          <a:bodyPr/>
          <a:lstStyle>
            <a:lvl1pPr>
              <a:defRPr/>
            </a:lvl1pPr>
          </a:lstStyle>
          <a:p>
            <a:endParaRPr lang="en-US" dirty="0"/>
          </a:p>
        </p:txBody>
      </p:sp>
      <p:sp>
        <p:nvSpPr>
          <p:cNvPr id="9"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Click to edit Master title style</a:t>
            </a:r>
            <a:endParaRPr lang="el-GR"/>
          </a:p>
        </p:txBody>
      </p:sp>
      <p:sp>
        <p:nvSpPr>
          <p:cNvPr id="3" name="Rectangle 5"/>
          <p:cNvSpPr>
            <a:spLocks noGrp="1" noChangeArrowheads="1"/>
          </p:cNvSpPr>
          <p:nvPr>
            <p:ph type="dt" sz="half" idx="10"/>
          </p:nvPr>
        </p:nvSpPr>
        <p:spPr>
          <a:ln/>
        </p:spPr>
        <p:txBody>
          <a:bodyPr/>
          <a:lstStyle>
            <a:lvl1pPr>
              <a:defRPr/>
            </a:lvl1pPr>
          </a:lstStyle>
          <a:p>
            <a:endParaRPr lang="en-US" dirty="0"/>
          </a:p>
        </p:txBody>
      </p:sp>
      <p:sp>
        <p:nvSpPr>
          <p:cNvPr id="4" name="Rectangle 6"/>
          <p:cNvSpPr>
            <a:spLocks noGrp="1" noChangeArrowheads="1"/>
          </p:cNvSpPr>
          <p:nvPr>
            <p:ph type="ftr" sz="quarter" idx="11"/>
          </p:nvPr>
        </p:nvSpPr>
        <p:spPr>
          <a:ln/>
        </p:spPr>
        <p:txBody>
          <a:bodyPr/>
          <a:lstStyle>
            <a:lvl1pPr>
              <a:defRPr/>
            </a:lvl1pPr>
          </a:lstStyle>
          <a:p>
            <a:endParaRPr lang="en-US" dirty="0"/>
          </a:p>
        </p:txBody>
      </p:sp>
      <p:sp>
        <p:nvSpPr>
          <p:cNvPr id="5"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dirty="0"/>
          </a:p>
        </p:txBody>
      </p:sp>
      <p:sp>
        <p:nvSpPr>
          <p:cNvPr id="3" name="Rectangle 6"/>
          <p:cNvSpPr>
            <a:spLocks noGrp="1" noChangeArrowheads="1"/>
          </p:cNvSpPr>
          <p:nvPr>
            <p:ph type="ftr" sz="quarter" idx="11"/>
          </p:nvPr>
        </p:nvSpPr>
        <p:spPr>
          <a:ln/>
        </p:spPr>
        <p:txBody>
          <a:bodyPr/>
          <a:lstStyle>
            <a:lvl1pPr>
              <a:defRPr/>
            </a:lvl1pPr>
          </a:lstStyle>
          <a:p>
            <a:endParaRPr lang="en-US" dirty="0"/>
          </a:p>
        </p:txBody>
      </p:sp>
      <p:sp>
        <p:nvSpPr>
          <p:cNvPr id="4"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Click to edit Master title style</a:t>
            </a:r>
            <a:endParaRPr lang="el-GR"/>
          </a:p>
        </p:txBody>
      </p:sp>
      <p:sp>
        <p:nvSpPr>
          <p:cNvPr id="3" name="2 - Θέση κατακόρυφου κειμένου"/>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57950" y="152400"/>
            <a:ext cx="1924050" cy="5334000"/>
          </a:xfrm>
        </p:spPr>
        <p:txBody>
          <a:bodyPr vert="eaVert"/>
          <a:lstStyle/>
          <a:p>
            <a:r>
              <a:rPr lang="en-US" smtClean="0"/>
              <a:t>Click to edit Master title style</a:t>
            </a:r>
            <a:endParaRPr lang="el-GR"/>
          </a:p>
        </p:txBody>
      </p:sp>
      <p:sp>
        <p:nvSpPr>
          <p:cNvPr id="3" name="2 - Θέση κατακόρυφου κειμένου"/>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600200"/>
          </a:xfrm>
        </p:spPr>
        <p:txBody>
          <a:bodyPr/>
          <a:lstStyle/>
          <a:p>
            <a:r>
              <a:rPr lang="en-US" smtClean="0"/>
              <a:t>Click to edit Master title style</a:t>
            </a:r>
            <a:endParaRPr lang="el-GR"/>
          </a:p>
        </p:txBody>
      </p:sp>
      <p:sp>
        <p:nvSpPr>
          <p:cNvPr id="3" name="2 - Θέση κειμένου"/>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3 - Θέση περιεχομένου"/>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4 - Θέση περιεχομένου"/>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5"/>
          <p:cNvSpPr>
            <a:spLocks noGrp="1" noChangeArrowheads="1"/>
          </p:cNvSpPr>
          <p:nvPr>
            <p:ph type="dt" sz="half" idx="10"/>
          </p:nvPr>
        </p:nvSpPr>
        <p:spPr>
          <a:ln/>
        </p:spPr>
        <p:txBody>
          <a:bodyPr/>
          <a:lstStyle>
            <a:lvl1pPr>
              <a:defRPr/>
            </a:lvl1pPr>
          </a:lstStyle>
          <a:p>
            <a:endParaRPr lang="en-US" dirty="0"/>
          </a:p>
        </p:txBody>
      </p:sp>
      <p:sp>
        <p:nvSpPr>
          <p:cNvPr id="7" name="Rectangle 6"/>
          <p:cNvSpPr>
            <a:spLocks noGrp="1" noChangeArrowheads="1"/>
          </p:cNvSpPr>
          <p:nvPr>
            <p:ph type="ftr" sz="quarter" idx="11"/>
          </p:nvPr>
        </p:nvSpPr>
        <p:spPr>
          <a:ln/>
        </p:spPr>
        <p:txBody>
          <a:bodyPr/>
          <a:lstStyle>
            <a:lvl1pPr>
              <a:defRPr/>
            </a:lvl1pPr>
          </a:lstStyle>
          <a:p>
            <a:endParaRPr lang="en-US" dirty="0"/>
          </a:p>
        </p:txBody>
      </p:sp>
      <p:sp>
        <p:nvSpPr>
          <p:cNvPr id="8"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600200"/>
          </a:xfrm>
        </p:spPr>
        <p:txBody>
          <a:bodyPr/>
          <a:lstStyle/>
          <a:p>
            <a:r>
              <a:rPr lang="en-US" smtClean="0"/>
              <a:t>Click to edit Master title style</a:t>
            </a:r>
            <a:endParaRPr lang="el-GR"/>
          </a:p>
        </p:txBody>
      </p:sp>
      <p:sp>
        <p:nvSpPr>
          <p:cNvPr id="3" name="2 - Θέση κειμένου"/>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3 - Θέση περιεχομένου"/>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5"/>
          <p:cNvSpPr>
            <a:spLocks noGrp="1" noChangeArrowheads="1"/>
          </p:cNvSpPr>
          <p:nvPr>
            <p:ph type="dt" sz="half" idx="10"/>
          </p:nvPr>
        </p:nvSpPr>
        <p:spPr>
          <a:ln/>
        </p:spPr>
        <p:txBody>
          <a:bodyPr/>
          <a:lstStyle>
            <a:lvl1pPr>
              <a:defRPr/>
            </a:lvl1pPr>
          </a:lstStyle>
          <a:p>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41DFBF3D-EEB4-4943-AC06-1AFFC552B9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ags" Target="../tags/tag1.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ags" Target="../tags/tag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65325" y="822325"/>
            <a:ext cx="184150" cy="457200"/>
          </a:xfrm>
          <a:prstGeom prst="rect">
            <a:avLst/>
          </a:prstGeom>
          <a:noFill/>
          <a:ln w="9525">
            <a:noFill/>
            <a:miter lim="800000"/>
            <a:headEnd/>
            <a:tailEnd/>
          </a:ln>
          <a:effectLst/>
        </p:spPr>
        <p:txBody>
          <a:bodyPr wrap="none">
            <a:spAutoFit/>
          </a:bodyPr>
          <a:lstStyle/>
          <a:p>
            <a:endParaRPr lang="en-GB" dirty="0"/>
          </a:p>
        </p:txBody>
      </p:sp>
      <p:pic>
        <p:nvPicPr>
          <p:cNvPr id="34820" name="Picture 4" descr="xmas_bowsimage"/>
          <p:cNvPicPr>
            <a:picLocks noChangeAspect="1" noChangeArrowheads="1"/>
          </p:cNvPicPr>
          <p:nvPr/>
        </p:nvPicPr>
        <p:blipFill>
          <a:blip r:embed="rId16" cstate="print"/>
          <a:srcRect l="79781"/>
          <a:stretch>
            <a:fillRect/>
          </a:stretch>
        </p:blipFill>
        <p:spPr bwMode="auto">
          <a:xfrm>
            <a:off x="0" y="0"/>
            <a:ext cx="935038" cy="6858000"/>
          </a:xfrm>
          <a:prstGeom prst="rect">
            <a:avLst/>
          </a:prstGeom>
          <a:noFill/>
        </p:spPr>
      </p:pic>
      <p:sp>
        <p:nvSpPr>
          <p:cNvPr id="34821" name="Rectangle 5"/>
          <p:cNvSpPr>
            <a:spLocks noGrp="1" noChangeArrowheads="1"/>
          </p:cNvSpPr>
          <p:nvPr>
            <p:ph type="title"/>
          </p:nvPr>
        </p:nvSpPr>
        <p:spPr bwMode="auto">
          <a:xfrm>
            <a:off x="1116013" y="274638"/>
            <a:ext cx="684053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smtClean="0"/>
          </a:p>
        </p:txBody>
      </p:sp>
      <p:sp>
        <p:nvSpPr>
          <p:cNvPr id="34822" name="Rectangle 6"/>
          <p:cNvSpPr>
            <a:spLocks noGrp="1" noChangeArrowheads="1"/>
          </p:cNvSpPr>
          <p:nvPr>
            <p:ph type="body" idx="1"/>
          </p:nvPr>
        </p:nvSpPr>
        <p:spPr bwMode="auto">
          <a:xfrm>
            <a:off x="1103313" y="1636713"/>
            <a:ext cx="6853237"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smtClean="0"/>
          </a:p>
        </p:txBody>
      </p:sp>
      <p:sp>
        <p:nvSpPr>
          <p:cNvPr id="34823" name="Rectangle 7"/>
          <p:cNvSpPr>
            <a:spLocks noChangeArrowheads="1"/>
          </p:cNvSpPr>
          <p:nvPr/>
        </p:nvSpPr>
        <p:spPr bwMode="auto">
          <a:xfrm>
            <a:off x="900113" y="0"/>
            <a:ext cx="142875" cy="6858000"/>
          </a:xfrm>
          <a:prstGeom prst="rect">
            <a:avLst/>
          </a:prstGeom>
          <a:solidFill>
            <a:schemeClr val="bg1"/>
          </a:solidFill>
          <a:ln w="9525">
            <a:noFill/>
            <a:miter lim="800000"/>
            <a:headEnd/>
            <a:tailEnd/>
          </a:ln>
          <a:effectLst/>
        </p:spPr>
        <p:txBody>
          <a:bodyPr wrap="none" anchor="ctr"/>
          <a:lstStyle/>
          <a:p>
            <a:endParaRPr lang="el-GR" dirty="0"/>
          </a:p>
        </p:txBody>
      </p:sp>
      <p:sp>
        <p:nvSpPr>
          <p:cNvPr id="34824" name="Rectangle 8"/>
          <p:cNvSpPr>
            <a:spLocks noChangeArrowheads="1"/>
          </p:cNvSpPr>
          <p:nvPr/>
        </p:nvSpPr>
        <p:spPr bwMode="auto">
          <a:xfrm>
            <a:off x="8101013" y="0"/>
            <a:ext cx="142875" cy="6858000"/>
          </a:xfrm>
          <a:prstGeom prst="rect">
            <a:avLst/>
          </a:prstGeom>
          <a:solidFill>
            <a:schemeClr val="bg1"/>
          </a:solidFill>
          <a:ln w="9525">
            <a:noFill/>
            <a:miter lim="800000"/>
            <a:headEnd/>
            <a:tailEnd/>
          </a:ln>
          <a:effectLst/>
        </p:spPr>
        <p:txBody>
          <a:bodyPr wrap="none" anchor="ctr"/>
          <a:lstStyle/>
          <a:p>
            <a:endParaRPr lang="el-GR" dirty="0"/>
          </a:p>
        </p:txBody>
      </p:sp>
      <p:pic>
        <p:nvPicPr>
          <p:cNvPr id="34825" name="Picture 9" descr="xmas_bowsimage"/>
          <p:cNvPicPr>
            <a:picLocks noChangeAspect="1" noChangeArrowheads="1"/>
          </p:cNvPicPr>
          <p:nvPr/>
        </p:nvPicPr>
        <p:blipFill>
          <a:blip r:embed="rId16" cstate="print">
            <a:lum bright="40000" contrast="20000"/>
          </a:blip>
          <a:srcRect l="-3590" r="81885"/>
          <a:stretch>
            <a:fillRect/>
          </a:stretch>
        </p:blipFill>
        <p:spPr bwMode="auto">
          <a:xfrm>
            <a:off x="8027988" y="0"/>
            <a:ext cx="111601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ransition>
    <p:newsflash/>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pitchFamily="18" charset="0"/>
        </a:defRPr>
      </a:lvl2pPr>
      <a:lvl3pPr marL="1143000" indent="-228600" algn="l" rtl="0" eaLnBrk="1" fontAlgn="base" hangingPunct="1">
        <a:spcBef>
          <a:spcPct val="20000"/>
        </a:spcBef>
        <a:spcAft>
          <a:spcPct val="0"/>
        </a:spcAft>
        <a:buChar char="•"/>
        <a:defRPr sz="2400">
          <a:solidFill>
            <a:schemeClr val="tx1"/>
          </a:solidFill>
          <a:latin typeface="Times" pitchFamily="18" charset="0"/>
        </a:defRPr>
      </a:lvl3pPr>
      <a:lvl4pPr marL="1600200" indent="-228600" algn="l" rtl="0" eaLnBrk="1" fontAlgn="base" hangingPunct="1">
        <a:spcBef>
          <a:spcPct val="20000"/>
        </a:spcBef>
        <a:spcAft>
          <a:spcPct val="0"/>
        </a:spcAft>
        <a:buChar char="–"/>
        <a:defRPr sz="2000">
          <a:solidFill>
            <a:schemeClr val="tx1"/>
          </a:solidFill>
          <a:latin typeface="Times" pitchFamily="18" charset="0"/>
        </a:defRPr>
      </a:lvl4pPr>
      <a:lvl5pPr marL="2057400" indent="-228600" algn="l" rtl="0" eaLnBrk="1" fontAlgn="base" hangingPunct="1">
        <a:spcBef>
          <a:spcPct val="20000"/>
        </a:spcBef>
        <a:spcAft>
          <a:spcPct val="0"/>
        </a:spcAft>
        <a:buChar char="»"/>
        <a:defRPr sz="2000">
          <a:solidFill>
            <a:schemeClr val="tx1"/>
          </a:solidFill>
          <a:latin typeface="Times" pitchFamily="18" charset="0"/>
        </a:defRPr>
      </a:lvl5pPr>
      <a:lvl6pPr marL="2514600" indent="-228600" algn="l" rtl="0" eaLnBrk="1" fontAlgn="base" hangingPunct="1">
        <a:spcBef>
          <a:spcPct val="20000"/>
        </a:spcBef>
        <a:spcAft>
          <a:spcPct val="0"/>
        </a:spcAft>
        <a:buChar char="»"/>
        <a:defRPr sz="2000">
          <a:solidFill>
            <a:schemeClr val="tx1"/>
          </a:solidFill>
          <a:latin typeface="Times" pitchFamily="18" charset="0"/>
        </a:defRPr>
      </a:lvl6pPr>
      <a:lvl7pPr marL="2971800" indent="-228600" algn="l" rtl="0" eaLnBrk="1" fontAlgn="base" hangingPunct="1">
        <a:spcBef>
          <a:spcPct val="20000"/>
        </a:spcBef>
        <a:spcAft>
          <a:spcPct val="0"/>
        </a:spcAft>
        <a:buChar char="»"/>
        <a:defRPr sz="2000">
          <a:solidFill>
            <a:schemeClr val="tx1"/>
          </a:solidFill>
          <a:latin typeface="Times" pitchFamily="18" charset="0"/>
        </a:defRPr>
      </a:lvl7pPr>
      <a:lvl8pPr marL="3429000" indent="-228600" algn="l" rtl="0" eaLnBrk="1" fontAlgn="base" hangingPunct="1">
        <a:spcBef>
          <a:spcPct val="20000"/>
        </a:spcBef>
        <a:spcAft>
          <a:spcPct val="0"/>
        </a:spcAft>
        <a:buChar char="»"/>
        <a:defRPr sz="2000">
          <a:solidFill>
            <a:schemeClr val="tx1"/>
          </a:solidFill>
          <a:latin typeface="Times" pitchFamily="18" charset="0"/>
        </a:defRPr>
      </a:lvl8pPr>
      <a:lvl9pPr marL="3886200" indent="-228600" algn="l" rtl="0" eaLnBrk="1" fontAlgn="base" hangingPunct="1">
        <a:spcBef>
          <a:spcPct val="20000"/>
        </a:spcBef>
        <a:spcAft>
          <a:spcPct val="0"/>
        </a:spcAft>
        <a:buChar char="»"/>
        <a:defRPr sz="2000">
          <a:solidFill>
            <a:schemeClr val="tx1"/>
          </a:solidFill>
          <a:latin typeface="Times"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965325" y="822325"/>
            <a:ext cx="184150" cy="457200"/>
          </a:xfrm>
          <a:prstGeom prst="rect">
            <a:avLst/>
          </a:prstGeom>
          <a:noFill/>
          <a:ln w="9525">
            <a:noFill/>
            <a:miter lim="800000"/>
            <a:headEnd/>
            <a:tailEnd/>
          </a:ln>
          <a:effectLst/>
        </p:spPr>
        <p:txBody>
          <a:bodyPr wrap="none">
            <a:spAutoFit/>
          </a:bodyPr>
          <a:lstStyle/>
          <a:p>
            <a:endParaRPr lang="en-GB" dirty="0"/>
          </a:p>
        </p:txBody>
      </p:sp>
      <p:pic>
        <p:nvPicPr>
          <p:cNvPr id="40963" name="Picture 3" descr="xmas_bowsimage"/>
          <p:cNvPicPr>
            <a:picLocks noChangeAspect="1" noChangeArrowheads="1"/>
          </p:cNvPicPr>
          <p:nvPr/>
        </p:nvPicPr>
        <p:blipFill>
          <a:blip r:embed="rId13" cstate="print"/>
          <a:srcRect l="-3581" r="81883"/>
          <a:stretch>
            <a:fillRect/>
          </a:stretch>
        </p:blipFill>
        <p:spPr bwMode="auto">
          <a:xfrm>
            <a:off x="8027988" y="0"/>
            <a:ext cx="1116012" cy="6858000"/>
          </a:xfrm>
          <a:prstGeom prst="rect">
            <a:avLst/>
          </a:prstGeom>
          <a:noFill/>
        </p:spPr>
      </p:pic>
      <p:pic>
        <p:nvPicPr>
          <p:cNvPr id="40964" name="Picture 4" descr="xmas_bowsimage"/>
          <p:cNvPicPr>
            <a:picLocks noChangeAspect="1" noChangeArrowheads="1"/>
          </p:cNvPicPr>
          <p:nvPr/>
        </p:nvPicPr>
        <p:blipFill>
          <a:blip r:embed="rId13" cstate="print"/>
          <a:srcRect l="72777"/>
          <a:stretch>
            <a:fillRect/>
          </a:stretch>
        </p:blipFill>
        <p:spPr bwMode="auto">
          <a:xfrm>
            <a:off x="-323850" y="0"/>
            <a:ext cx="1258888" cy="6858000"/>
          </a:xfrm>
          <a:prstGeom prst="rect">
            <a:avLst/>
          </a:prstGeom>
          <a:noFill/>
        </p:spPr>
      </p:pic>
      <p:sp>
        <p:nvSpPr>
          <p:cNvPr id="40965" name="Rectangle 5"/>
          <p:cNvSpPr>
            <a:spLocks noGrp="1" noChangeArrowheads="1"/>
          </p:cNvSpPr>
          <p:nvPr>
            <p:ph type="title"/>
          </p:nvPr>
        </p:nvSpPr>
        <p:spPr bwMode="auto">
          <a:xfrm>
            <a:off x="384175" y="274638"/>
            <a:ext cx="75723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smtClean="0"/>
          </a:p>
        </p:txBody>
      </p:sp>
      <p:sp>
        <p:nvSpPr>
          <p:cNvPr id="40966" name="Rectangle 6"/>
          <p:cNvSpPr>
            <a:spLocks noGrp="1" noChangeArrowheads="1"/>
          </p:cNvSpPr>
          <p:nvPr>
            <p:ph type="body" idx="1"/>
          </p:nvPr>
        </p:nvSpPr>
        <p:spPr bwMode="auto">
          <a:xfrm>
            <a:off x="1103313" y="1636713"/>
            <a:ext cx="6853237"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smtClean="0"/>
          </a:p>
        </p:txBody>
      </p:sp>
      <p:sp>
        <p:nvSpPr>
          <p:cNvPr id="40967" name="Rectangle 7"/>
          <p:cNvSpPr>
            <a:spLocks noChangeArrowheads="1"/>
          </p:cNvSpPr>
          <p:nvPr/>
        </p:nvSpPr>
        <p:spPr bwMode="auto">
          <a:xfrm>
            <a:off x="900113" y="0"/>
            <a:ext cx="142875" cy="6858000"/>
          </a:xfrm>
          <a:prstGeom prst="rect">
            <a:avLst/>
          </a:prstGeom>
          <a:solidFill>
            <a:srgbClr val="FFFFFF"/>
          </a:solidFill>
          <a:ln w="9525">
            <a:noFill/>
            <a:miter lim="800000"/>
            <a:headEnd/>
            <a:tailEnd/>
          </a:ln>
          <a:effectLst/>
        </p:spPr>
        <p:txBody>
          <a:bodyPr wrap="none" anchor="ctr"/>
          <a:lstStyle/>
          <a:p>
            <a:endParaRPr lang="el-GR" dirty="0"/>
          </a:p>
        </p:txBody>
      </p:sp>
      <p:sp>
        <p:nvSpPr>
          <p:cNvPr id="40968" name="Rectangle 8"/>
          <p:cNvSpPr>
            <a:spLocks noChangeArrowheads="1"/>
          </p:cNvSpPr>
          <p:nvPr/>
        </p:nvSpPr>
        <p:spPr bwMode="auto">
          <a:xfrm>
            <a:off x="8101013" y="0"/>
            <a:ext cx="142875" cy="6858000"/>
          </a:xfrm>
          <a:prstGeom prst="rect">
            <a:avLst/>
          </a:prstGeom>
          <a:solidFill>
            <a:srgbClr val="FFFFFF"/>
          </a:solidFill>
          <a:ln w="9525">
            <a:noFill/>
            <a:miter lim="800000"/>
            <a:headEnd/>
            <a:tailEnd/>
          </a:ln>
          <a:effectLst/>
        </p:spPr>
        <p:txBody>
          <a:bodyPr wrap="none" anchor="ctr"/>
          <a:lstStyle/>
          <a:p>
            <a:endParaRPr lang="el-GR" dirty="0"/>
          </a:p>
        </p:txBody>
      </p:sp>
      <p:sp>
        <p:nvSpPr>
          <p:cNvPr id="40969" name="Text Box 9"/>
          <p:cNvSpPr txBox="1">
            <a:spLocks noChangeArrowheads="1"/>
          </p:cNvSpPr>
          <p:nvPr/>
        </p:nvSpPr>
        <p:spPr bwMode="auto">
          <a:xfrm>
            <a:off x="1965325" y="822325"/>
            <a:ext cx="184150" cy="457200"/>
          </a:xfrm>
          <a:prstGeom prst="rect">
            <a:avLst/>
          </a:prstGeom>
          <a:noFill/>
          <a:ln w="9525">
            <a:noFill/>
            <a:miter lim="800000"/>
            <a:headEnd/>
            <a:tailEnd/>
          </a:ln>
          <a:effectLst/>
        </p:spPr>
        <p:txBody>
          <a:bodyPr wrap="none">
            <a:spAutoFit/>
          </a:bodyPr>
          <a:lstStyle/>
          <a:p>
            <a:endParaRPr lang="en-GB" dirty="0"/>
          </a:p>
        </p:txBody>
      </p:sp>
      <p:pic>
        <p:nvPicPr>
          <p:cNvPr id="40970" name="Picture 10" descr="xmas_bowsimage"/>
          <p:cNvPicPr>
            <a:picLocks noChangeAspect="1" noChangeArrowheads="1"/>
          </p:cNvPicPr>
          <p:nvPr/>
        </p:nvPicPr>
        <p:blipFill>
          <a:blip r:embed="rId13" cstate="print"/>
          <a:srcRect l="79781"/>
          <a:stretch>
            <a:fillRect/>
          </a:stretch>
        </p:blipFill>
        <p:spPr bwMode="auto">
          <a:xfrm>
            <a:off x="0" y="0"/>
            <a:ext cx="935038" cy="6858000"/>
          </a:xfrm>
          <a:prstGeom prst="rect">
            <a:avLst/>
          </a:prstGeom>
          <a:noFill/>
        </p:spPr>
      </p:pic>
      <p:sp>
        <p:nvSpPr>
          <p:cNvPr id="40971" name="Rectangle 11"/>
          <p:cNvSpPr>
            <a:spLocks noChangeArrowheads="1"/>
          </p:cNvSpPr>
          <p:nvPr/>
        </p:nvSpPr>
        <p:spPr bwMode="auto">
          <a:xfrm>
            <a:off x="900113" y="0"/>
            <a:ext cx="142875" cy="6858000"/>
          </a:xfrm>
          <a:prstGeom prst="rect">
            <a:avLst/>
          </a:prstGeom>
          <a:solidFill>
            <a:srgbClr val="FFFFFF"/>
          </a:solidFill>
          <a:ln w="9525">
            <a:noFill/>
            <a:miter lim="800000"/>
            <a:headEnd/>
            <a:tailEnd/>
          </a:ln>
          <a:effectLst/>
        </p:spPr>
        <p:txBody>
          <a:bodyPr wrap="none" anchor="ctr"/>
          <a:lstStyle/>
          <a:p>
            <a:endParaRPr lang="el-GR"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pitchFamily="18" charset="0"/>
        </a:defRPr>
      </a:lvl2pPr>
      <a:lvl3pPr marL="1143000" indent="-228600" algn="l" rtl="0" eaLnBrk="1" fontAlgn="base" hangingPunct="1">
        <a:spcBef>
          <a:spcPct val="20000"/>
        </a:spcBef>
        <a:spcAft>
          <a:spcPct val="0"/>
        </a:spcAft>
        <a:buChar char="•"/>
        <a:defRPr sz="2400">
          <a:solidFill>
            <a:schemeClr val="tx1"/>
          </a:solidFill>
          <a:latin typeface="Times" pitchFamily="18" charset="0"/>
        </a:defRPr>
      </a:lvl3pPr>
      <a:lvl4pPr marL="1600200" indent="-228600" algn="l" rtl="0" eaLnBrk="1" fontAlgn="base" hangingPunct="1">
        <a:spcBef>
          <a:spcPct val="20000"/>
        </a:spcBef>
        <a:spcAft>
          <a:spcPct val="0"/>
        </a:spcAft>
        <a:buChar char="–"/>
        <a:defRPr sz="2000">
          <a:solidFill>
            <a:schemeClr val="tx1"/>
          </a:solidFill>
          <a:latin typeface="Times" pitchFamily="18" charset="0"/>
        </a:defRPr>
      </a:lvl4pPr>
      <a:lvl5pPr marL="2057400" indent="-228600" algn="l" rtl="0" eaLnBrk="1" fontAlgn="base" hangingPunct="1">
        <a:spcBef>
          <a:spcPct val="20000"/>
        </a:spcBef>
        <a:spcAft>
          <a:spcPct val="0"/>
        </a:spcAft>
        <a:buChar char="»"/>
        <a:defRPr sz="2000">
          <a:solidFill>
            <a:schemeClr val="tx1"/>
          </a:solidFill>
          <a:latin typeface="Times" pitchFamily="18" charset="0"/>
        </a:defRPr>
      </a:lvl5pPr>
      <a:lvl6pPr marL="2514600" indent="-228600" algn="l" rtl="0" eaLnBrk="1" fontAlgn="base" hangingPunct="1">
        <a:spcBef>
          <a:spcPct val="20000"/>
        </a:spcBef>
        <a:spcAft>
          <a:spcPct val="0"/>
        </a:spcAft>
        <a:buChar char="»"/>
        <a:defRPr sz="2000">
          <a:solidFill>
            <a:schemeClr val="tx1"/>
          </a:solidFill>
          <a:latin typeface="Times" pitchFamily="18" charset="0"/>
        </a:defRPr>
      </a:lvl6pPr>
      <a:lvl7pPr marL="2971800" indent="-228600" algn="l" rtl="0" eaLnBrk="1" fontAlgn="base" hangingPunct="1">
        <a:spcBef>
          <a:spcPct val="20000"/>
        </a:spcBef>
        <a:spcAft>
          <a:spcPct val="0"/>
        </a:spcAft>
        <a:buChar char="»"/>
        <a:defRPr sz="2000">
          <a:solidFill>
            <a:schemeClr val="tx1"/>
          </a:solidFill>
          <a:latin typeface="Times" pitchFamily="18" charset="0"/>
        </a:defRPr>
      </a:lvl7pPr>
      <a:lvl8pPr marL="3429000" indent="-228600" algn="l" rtl="0" eaLnBrk="1" fontAlgn="base" hangingPunct="1">
        <a:spcBef>
          <a:spcPct val="20000"/>
        </a:spcBef>
        <a:spcAft>
          <a:spcPct val="0"/>
        </a:spcAft>
        <a:buChar char="»"/>
        <a:defRPr sz="2000">
          <a:solidFill>
            <a:schemeClr val="tx1"/>
          </a:solidFill>
          <a:latin typeface="Times" pitchFamily="18" charset="0"/>
        </a:defRPr>
      </a:lvl8pPr>
      <a:lvl9pPr marL="3886200" indent="-228600" algn="l" rtl="0" eaLnBrk="1" fontAlgn="base" hangingPunct="1">
        <a:spcBef>
          <a:spcPct val="20000"/>
        </a:spcBef>
        <a:spcAft>
          <a:spcPct val="0"/>
        </a:spcAft>
        <a:buChar char="»"/>
        <a:defRPr sz="2000">
          <a:solidFill>
            <a:schemeClr val="tx1"/>
          </a:solidFill>
          <a:latin typeface="Times"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65325" y="822325"/>
            <a:ext cx="184150" cy="457200"/>
          </a:xfrm>
          <a:prstGeom prst="rect">
            <a:avLst/>
          </a:prstGeom>
          <a:noFill/>
          <a:ln w="9525">
            <a:noFill/>
            <a:miter lim="800000"/>
            <a:headEnd/>
            <a:tailEnd/>
          </a:ln>
          <a:effectLst/>
        </p:spPr>
        <p:txBody>
          <a:bodyPr wrap="none">
            <a:spAutoFit/>
          </a:bodyPr>
          <a:lstStyle/>
          <a:p>
            <a:endParaRPr lang="en-GB" dirty="0"/>
          </a:p>
        </p:txBody>
      </p:sp>
      <p:pic>
        <p:nvPicPr>
          <p:cNvPr id="34820" name="Picture 4" descr="xmas_bowsimage"/>
          <p:cNvPicPr>
            <a:picLocks noChangeAspect="1" noChangeArrowheads="1"/>
          </p:cNvPicPr>
          <p:nvPr/>
        </p:nvPicPr>
        <p:blipFill>
          <a:blip r:embed="rId15" cstate="print"/>
          <a:srcRect l="79781"/>
          <a:stretch>
            <a:fillRect/>
          </a:stretch>
        </p:blipFill>
        <p:spPr bwMode="auto">
          <a:xfrm>
            <a:off x="0" y="0"/>
            <a:ext cx="935038" cy="6858000"/>
          </a:xfrm>
          <a:prstGeom prst="rect">
            <a:avLst/>
          </a:prstGeom>
          <a:noFill/>
        </p:spPr>
      </p:pic>
      <p:sp>
        <p:nvSpPr>
          <p:cNvPr id="34821" name="Rectangle 5"/>
          <p:cNvSpPr>
            <a:spLocks noGrp="1" noChangeArrowheads="1"/>
          </p:cNvSpPr>
          <p:nvPr>
            <p:ph type="title"/>
          </p:nvPr>
        </p:nvSpPr>
        <p:spPr bwMode="auto">
          <a:xfrm>
            <a:off x="1116013" y="274638"/>
            <a:ext cx="684053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smtClean="0"/>
          </a:p>
        </p:txBody>
      </p:sp>
      <p:sp>
        <p:nvSpPr>
          <p:cNvPr id="34822" name="Rectangle 6"/>
          <p:cNvSpPr>
            <a:spLocks noGrp="1" noChangeArrowheads="1"/>
          </p:cNvSpPr>
          <p:nvPr>
            <p:ph type="body" idx="1"/>
          </p:nvPr>
        </p:nvSpPr>
        <p:spPr bwMode="auto">
          <a:xfrm>
            <a:off x="1103313" y="1636713"/>
            <a:ext cx="6853237"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smtClean="0"/>
          </a:p>
        </p:txBody>
      </p:sp>
      <p:sp>
        <p:nvSpPr>
          <p:cNvPr id="34823" name="Rectangle 7"/>
          <p:cNvSpPr>
            <a:spLocks noChangeArrowheads="1"/>
          </p:cNvSpPr>
          <p:nvPr/>
        </p:nvSpPr>
        <p:spPr bwMode="auto">
          <a:xfrm>
            <a:off x="900113" y="0"/>
            <a:ext cx="142875" cy="6858000"/>
          </a:xfrm>
          <a:prstGeom prst="rect">
            <a:avLst/>
          </a:prstGeom>
          <a:solidFill>
            <a:schemeClr val="bg1"/>
          </a:solidFill>
          <a:ln w="9525">
            <a:noFill/>
            <a:miter lim="800000"/>
            <a:headEnd/>
            <a:tailEnd/>
          </a:ln>
          <a:effectLst/>
        </p:spPr>
        <p:txBody>
          <a:bodyPr wrap="none" anchor="ctr"/>
          <a:lstStyle/>
          <a:p>
            <a:endParaRPr lang="el-GR" dirty="0"/>
          </a:p>
        </p:txBody>
      </p:sp>
      <p:sp>
        <p:nvSpPr>
          <p:cNvPr id="34824" name="Rectangle 8"/>
          <p:cNvSpPr>
            <a:spLocks noChangeArrowheads="1"/>
          </p:cNvSpPr>
          <p:nvPr/>
        </p:nvSpPr>
        <p:spPr bwMode="auto">
          <a:xfrm>
            <a:off x="8101013" y="0"/>
            <a:ext cx="142875" cy="6858000"/>
          </a:xfrm>
          <a:prstGeom prst="rect">
            <a:avLst/>
          </a:prstGeom>
          <a:solidFill>
            <a:schemeClr val="bg1"/>
          </a:solidFill>
          <a:ln w="9525">
            <a:noFill/>
            <a:miter lim="800000"/>
            <a:headEnd/>
            <a:tailEnd/>
          </a:ln>
          <a:effectLst/>
        </p:spPr>
        <p:txBody>
          <a:bodyPr wrap="none" anchor="ctr"/>
          <a:lstStyle/>
          <a:p>
            <a:endParaRPr lang="el-GR" dirty="0"/>
          </a:p>
        </p:txBody>
      </p:sp>
      <p:pic>
        <p:nvPicPr>
          <p:cNvPr id="34825" name="Picture 9" descr="xmas_bowsimage"/>
          <p:cNvPicPr>
            <a:picLocks noChangeAspect="1" noChangeArrowheads="1"/>
          </p:cNvPicPr>
          <p:nvPr/>
        </p:nvPicPr>
        <p:blipFill>
          <a:blip r:embed="rId15" cstate="print">
            <a:lum bright="40000" contrast="20000"/>
          </a:blip>
          <a:srcRect l="-3590" r="81885"/>
          <a:stretch>
            <a:fillRect/>
          </a:stretch>
        </p:blipFill>
        <p:spPr bwMode="auto">
          <a:xfrm>
            <a:off x="8027988" y="0"/>
            <a:ext cx="111601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ransition>
    <p:newsflash/>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pitchFamily="18" charset="0"/>
        </a:defRPr>
      </a:lvl2pPr>
      <a:lvl3pPr marL="1143000" indent="-228600" algn="l" rtl="0" eaLnBrk="1" fontAlgn="base" hangingPunct="1">
        <a:spcBef>
          <a:spcPct val="20000"/>
        </a:spcBef>
        <a:spcAft>
          <a:spcPct val="0"/>
        </a:spcAft>
        <a:buChar char="•"/>
        <a:defRPr sz="2400">
          <a:solidFill>
            <a:schemeClr val="tx1"/>
          </a:solidFill>
          <a:latin typeface="Times" pitchFamily="18" charset="0"/>
        </a:defRPr>
      </a:lvl3pPr>
      <a:lvl4pPr marL="1600200" indent="-228600" algn="l" rtl="0" eaLnBrk="1" fontAlgn="base" hangingPunct="1">
        <a:spcBef>
          <a:spcPct val="20000"/>
        </a:spcBef>
        <a:spcAft>
          <a:spcPct val="0"/>
        </a:spcAft>
        <a:buChar char="–"/>
        <a:defRPr sz="2000">
          <a:solidFill>
            <a:schemeClr val="tx1"/>
          </a:solidFill>
          <a:latin typeface="Times" pitchFamily="18" charset="0"/>
        </a:defRPr>
      </a:lvl4pPr>
      <a:lvl5pPr marL="2057400" indent="-228600" algn="l" rtl="0" eaLnBrk="1" fontAlgn="base" hangingPunct="1">
        <a:spcBef>
          <a:spcPct val="20000"/>
        </a:spcBef>
        <a:spcAft>
          <a:spcPct val="0"/>
        </a:spcAft>
        <a:buChar char="»"/>
        <a:defRPr sz="2000">
          <a:solidFill>
            <a:schemeClr val="tx1"/>
          </a:solidFill>
          <a:latin typeface="Times" pitchFamily="18" charset="0"/>
        </a:defRPr>
      </a:lvl5pPr>
      <a:lvl6pPr marL="2514600" indent="-228600" algn="l" rtl="0" eaLnBrk="1" fontAlgn="base" hangingPunct="1">
        <a:spcBef>
          <a:spcPct val="20000"/>
        </a:spcBef>
        <a:spcAft>
          <a:spcPct val="0"/>
        </a:spcAft>
        <a:buChar char="»"/>
        <a:defRPr sz="2000">
          <a:solidFill>
            <a:schemeClr val="tx1"/>
          </a:solidFill>
          <a:latin typeface="Times" pitchFamily="18" charset="0"/>
        </a:defRPr>
      </a:lvl6pPr>
      <a:lvl7pPr marL="2971800" indent="-228600" algn="l" rtl="0" eaLnBrk="1" fontAlgn="base" hangingPunct="1">
        <a:spcBef>
          <a:spcPct val="20000"/>
        </a:spcBef>
        <a:spcAft>
          <a:spcPct val="0"/>
        </a:spcAft>
        <a:buChar char="»"/>
        <a:defRPr sz="2000">
          <a:solidFill>
            <a:schemeClr val="tx1"/>
          </a:solidFill>
          <a:latin typeface="Times" pitchFamily="18" charset="0"/>
        </a:defRPr>
      </a:lvl7pPr>
      <a:lvl8pPr marL="3429000" indent="-228600" algn="l" rtl="0" eaLnBrk="1" fontAlgn="base" hangingPunct="1">
        <a:spcBef>
          <a:spcPct val="20000"/>
        </a:spcBef>
        <a:spcAft>
          <a:spcPct val="0"/>
        </a:spcAft>
        <a:buChar char="»"/>
        <a:defRPr sz="2000">
          <a:solidFill>
            <a:schemeClr val="tx1"/>
          </a:solidFill>
          <a:latin typeface="Times" pitchFamily="18" charset="0"/>
        </a:defRPr>
      </a:lvl8pPr>
      <a:lvl9pPr marL="3886200" indent="-228600" algn="l" rtl="0" eaLnBrk="1" fontAlgn="base" hangingPunct="1">
        <a:spcBef>
          <a:spcPct val="20000"/>
        </a:spcBef>
        <a:spcAft>
          <a:spcPct val="0"/>
        </a:spcAft>
        <a:buChar char="»"/>
        <a:defRPr sz="2000">
          <a:solidFill>
            <a:schemeClr val="tx1"/>
          </a:solidFill>
          <a:latin typeface="Times"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965325" y="822325"/>
            <a:ext cx="184150" cy="457200"/>
          </a:xfrm>
          <a:prstGeom prst="rect">
            <a:avLst/>
          </a:prstGeom>
          <a:noFill/>
          <a:ln w="9525">
            <a:noFill/>
            <a:miter lim="800000"/>
            <a:headEnd/>
            <a:tailEnd/>
          </a:ln>
          <a:effectLst/>
        </p:spPr>
        <p:txBody>
          <a:bodyPr wrap="none">
            <a:spAutoFit/>
          </a:bodyPr>
          <a:lstStyle/>
          <a:p>
            <a:endParaRPr lang="en-GB" dirty="0"/>
          </a:p>
        </p:txBody>
      </p:sp>
      <p:pic>
        <p:nvPicPr>
          <p:cNvPr id="40963" name="Picture 3" descr="xmas_bowsimage"/>
          <p:cNvPicPr>
            <a:picLocks noChangeAspect="1" noChangeArrowheads="1"/>
          </p:cNvPicPr>
          <p:nvPr/>
        </p:nvPicPr>
        <p:blipFill>
          <a:blip r:embed="rId13" cstate="print"/>
          <a:srcRect l="-3581" r="81883"/>
          <a:stretch>
            <a:fillRect/>
          </a:stretch>
        </p:blipFill>
        <p:spPr bwMode="auto">
          <a:xfrm>
            <a:off x="8027988" y="0"/>
            <a:ext cx="1116012" cy="6858000"/>
          </a:xfrm>
          <a:prstGeom prst="rect">
            <a:avLst/>
          </a:prstGeom>
          <a:noFill/>
        </p:spPr>
      </p:pic>
      <p:pic>
        <p:nvPicPr>
          <p:cNvPr id="40964" name="Picture 4" descr="xmas_bowsimage"/>
          <p:cNvPicPr>
            <a:picLocks noChangeAspect="1" noChangeArrowheads="1"/>
          </p:cNvPicPr>
          <p:nvPr/>
        </p:nvPicPr>
        <p:blipFill>
          <a:blip r:embed="rId13" cstate="print"/>
          <a:srcRect l="72777"/>
          <a:stretch>
            <a:fillRect/>
          </a:stretch>
        </p:blipFill>
        <p:spPr bwMode="auto">
          <a:xfrm>
            <a:off x="-323850" y="0"/>
            <a:ext cx="1258888" cy="6858000"/>
          </a:xfrm>
          <a:prstGeom prst="rect">
            <a:avLst/>
          </a:prstGeom>
          <a:noFill/>
        </p:spPr>
      </p:pic>
      <p:sp>
        <p:nvSpPr>
          <p:cNvPr id="40965" name="Rectangle 5"/>
          <p:cNvSpPr>
            <a:spLocks noGrp="1" noChangeArrowheads="1"/>
          </p:cNvSpPr>
          <p:nvPr>
            <p:ph type="title"/>
          </p:nvPr>
        </p:nvSpPr>
        <p:spPr bwMode="auto">
          <a:xfrm>
            <a:off x="384175" y="274638"/>
            <a:ext cx="75723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smtClean="0"/>
          </a:p>
        </p:txBody>
      </p:sp>
      <p:sp>
        <p:nvSpPr>
          <p:cNvPr id="40966" name="Rectangle 6"/>
          <p:cNvSpPr>
            <a:spLocks noGrp="1" noChangeArrowheads="1"/>
          </p:cNvSpPr>
          <p:nvPr>
            <p:ph type="body" idx="1"/>
          </p:nvPr>
        </p:nvSpPr>
        <p:spPr bwMode="auto">
          <a:xfrm>
            <a:off x="1103313" y="1636713"/>
            <a:ext cx="6853237"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smtClean="0"/>
          </a:p>
        </p:txBody>
      </p:sp>
      <p:sp>
        <p:nvSpPr>
          <p:cNvPr id="40967" name="Rectangle 7"/>
          <p:cNvSpPr>
            <a:spLocks noChangeArrowheads="1"/>
          </p:cNvSpPr>
          <p:nvPr/>
        </p:nvSpPr>
        <p:spPr bwMode="auto">
          <a:xfrm>
            <a:off x="900113" y="0"/>
            <a:ext cx="142875" cy="6858000"/>
          </a:xfrm>
          <a:prstGeom prst="rect">
            <a:avLst/>
          </a:prstGeom>
          <a:solidFill>
            <a:srgbClr val="FFFFFF"/>
          </a:solidFill>
          <a:ln w="9525">
            <a:noFill/>
            <a:miter lim="800000"/>
            <a:headEnd/>
            <a:tailEnd/>
          </a:ln>
          <a:effectLst/>
        </p:spPr>
        <p:txBody>
          <a:bodyPr wrap="none" anchor="ctr"/>
          <a:lstStyle/>
          <a:p>
            <a:endParaRPr lang="el-GR" dirty="0"/>
          </a:p>
        </p:txBody>
      </p:sp>
      <p:sp>
        <p:nvSpPr>
          <p:cNvPr id="40968" name="Rectangle 8"/>
          <p:cNvSpPr>
            <a:spLocks noChangeArrowheads="1"/>
          </p:cNvSpPr>
          <p:nvPr/>
        </p:nvSpPr>
        <p:spPr bwMode="auto">
          <a:xfrm>
            <a:off x="8101013" y="0"/>
            <a:ext cx="142875" cy="6858000"/>
          </a:xfrm>
          <a:prstGeom prst="rect">
            <a:avLst/>
          </a:prstGeom>
          <a:solidFill>
            <a:srgbClr val="FFFFFF"/>
          </a:solidFill>
          <a:ln w="9525">
            <a:noFill/>
            <a:miter lim="800000"/>
            <a:headEnd/>
            <a:tailEnd/>
          </a:ln>
          <a:effectLst/>
        </p:spPr>
        <p:txBody>
          <a:bodyPr wrap="none" anchor="ctr"/>
          <a:lstStyle/>
          <a:p>
            <a:endParaRPr lang="el-GR" dirty="0"/>
          </a:p>
        </p:txBody>
      </p:sp>
      <p:sp>
        <p:nvSpPr>
          <p:cNvPr id="40969" name="Text Box 9"/>
          <p:cNvSpPr txBox="1">
            <a:spLocks noChangeArrowheads="1"/>
          </p:cNvSpPr>
          <p:nvPr/>
        </p:nvSpPr>
        <p:spPr bwMode="auto">
          <a:xfrm>
            <a:off x="1965325" y="822325"/>
            <a:ext cx="184150" cy="457200"/>
          </a:xfrm>
          <a:prstGeom prst="rect">
            <a:avLst/>
          </a:prstGeom>
          <a:noFill/>
          <a:ln w="9525">
            <a:noFill/>
            <a:miter lim="800000"/>
            <a:headEnd/>
            <a:tailEnd/>
          </a:ln>
          <a:effectLst/>
        </p:spPr>
        <p:txBody>
          <a:bodyPr wrap="none">
            <a:spAutoFit/>
          </a:bodyPr>
          <a:lstStyle/>
          <a:p>
            <a:endParaRPr lang="en-GB" dirty="0"/>
          </a:p>
        </p:txBody>
      </p:sp>
      <p:pic>
        <p:nvPicPr>
          <p:cNvPr id="40970" name="Picture 10" descr="xmas_bowsimage"/>
          <p:cNvPicPr>
            <a:picLocks noChangeAspect="1" noChangeArrowheads="1"/>
          </p:cNvPicPr>
          <p:nvPr/>
        </p:nvPicPr>
        <p:blipFill>
          <a:blip r:embed="rId13" cstate="print"/>
          <a:srcRect l="79781"/>
          <a:stretch>
            <a:fillRect/>
          </a:stretch>
        </p:blipFill>
        <p:spPr bwMode="auto">
          <a:xfrm>
            <a:off x="0" y="0"/>
            <a:ext cx="935038" cy="6858000"/>
          </a:xfrm>
          <a:prstGeom prst="rect">
            <a:avLst/>
          </a:prstGeom>
          <a:noFill/>
        </p:spPr>
      </p:pic>
      <p:sp>
        <p:nvSpPr>
          <p:cNvPr id="40971" name="Rectangle 11"/>
          <p:cNvSpPr>
            <a:spLocks noChangeArrowheads="1"/>
          </p:cNvSpPr>
          <p:nvPr/>
        </p:nvSpPr>
        <p:spPr bwMode="auto">
          <a:xfrm>
            <a:off x="900113" y="0"/>
            <a:ext cx="142875" cy="6858000"/>
          </a:xfrm>
          <a:prstGeom prst="rect">
            <a:avLst/>
          </a:prstGeom>
          <a:solidFill>
            <a:srgbClr val="FFFFFF"/>
          </a:solidFill>
          <a:ln w="9525">
            <a:noFill/>
            <a:miter lim="800000"/>
            <a:headEnd/>
            <a:tailEnd/>
          </a:ln>
          <a:effectLst/>
        </p:spPr>
        <p:txBody>
          <a:bodyPr wrap="none" anchor="ctr"/>
          <a:lstStyle/>
          <a:p>
            <a:endParaRPr lang="el-GR" dirty="0"/>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pitchFamily="18" charset="0"/>
        </a:defRPr>
      </a:lvl2pPr>
      <a:lvl3pPr marL="1143000" indent="-228600" algn="l" rtl="0" eaLnBrk="1" fontAlgn="base" hangingPunct="1">
        <a:spcBef>
          <a:spcPct val="20000"/>
        </a:spcBef>
        <a:spcAft>
          <a:spcPct val="0"/>
        </a:spcAft>
        <a:buChar char="•"/>
        <a:defRPr sz="2400">
          <a:solidFill>
            <a:schemeClr val="tx1"/>
          </a:solidFill>
          <a:latin typeface="Times" pitchFamily="18" charset="0"/>
        </a:defRPr>
      </a:lvl3pPr>
      <a:lvl4pPr marL="1600200" indent="-228600" algn="l" rtl="0" eaLnBrk="1" fontAlgn="base" hangingPunct="1">
        <a:spcBef>
          <a:spcPct val="20000"/>
        </a:spcBef>
        <a:spcAft>
          <a:spcPct val="0"/>
        </a:spcAft>
        <a:buChar char="–"/>
        <a:defRPr sz="2000">
          <a:solidFill>
            <a:schemeClr val="tx1"/>
          </a:solidFill>
          <a:latin typeface="Times" pitchFamily="18" charset="0"/>
        </a:defRPr>
      </a:lvl4pPr>
      <a:lvl5pPr marL="2057400" indent="-228600" algn="l" rtl="0" eaLnBrk="1" fontAlgn="base" hangingPunct="1">
        <a:spcBef>
          <a:spcPct val="20000"/>
        </a:spcBef>
        <a:spcAft>
          <a:spcPct val="0"/>
        </a:spcAft>
        <a:buChar char="»"/>
        <a:defRPr sz="2000">
          <a:solidFill>
            <a:schemeClr val="tx1"/>
          </a:solidFill>
          <a:latin typeface="Times" pitchFamily="18" charset="0"/>
        </a:defRPr>
      </a:lvl5pPr>
      <a:lvl6pPr marL="2514600" indent="-228600" algn="l" rtl="0" eaLnBrk="1" fontAlgn="base" hangingPunct="1">
        <a:spcBef>
          <a:spcPct val="20000"/>
        </a:spcBef>
        <a:spcAft>
          <a:spcPct val="0"/>
        </a:spcAft>
        <a:buChar char="»"/>
        <a:defRPr sz="2000">
          <a:solidFill>
            <a:schemeClr val="tx1"/>
          </a:solidFill>
          <a:latin typeface="Times" pitchFamily="18" charset="0"/>
        </a:defRPr>
      </a:lvl6pPr>
      <a:lvl7pPr marL="2971800" indent="-228600" algn="l" rtl="0" eaLnBrk="1" fontAlgn="base" hangingPunct="1">
        <a:spcBef>
          <a:spcPct val="20000"/>
        </a:spcBef>
        <a:spcAft>
          <a:spcPct val="0"/>
        </a:spcAft>
        <a:buChar char="»"/>
        <a:defRPr sz="2000">
          <a:solidFill>
            <a:schemeClr val="tx1"/>
          </a:solidFill>
          <a:latin typeface="Times" pitchFamily="18" charset="0"/>
        </a:defRPr>
      </a:lvl7pPr>
      <a:lvl8pPr marL="3429000" indent="-228600" algn="l" rtl="0" eaLnBrk="1" fontAlgn="base" hangingPunct="1">
        <a:spcBef>
          <a:spcPct val="20000"/>
        </a:spcBef>
        <a:spcAft>
          <a:spcPct val="0"/>
        </a:spcAft>
        <a:buChar char="»"/>
        <a:defRPr sz="2000">
          <a:solidFill>
            <a:schemeClr val="tx1"/>
          </a:solidFill>
          <a:latin typeface="Times" pitchFamily="18" charset="0"/>
        </a:defRPr>
      </a:lvl8pPr>
      <a:lvl9pPr marL="3886200" indent="-228600" algn="l" rtl="0" eaLnBrk="1" fontAlgn="base" hangingPunct="1">
        <a:spcBef>
          <a:spcPct val="20000"/>
        </a:spcBef>
        <a:spcAft>
          <a:spcPct val="0"/>
        </a:spcAft>
        <a:buChar char="»"/>
        <a:defRPr sz="2000">
          <a:solidFill>
            <a:schemeClr val="tx1"/>
          </a:solidFill>
          <a:latin typeface="Times"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DFBF3D-EEB4-4943-AC06-1AFFC552B9F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p:newsflash/>
  </p:transition>
  <p:timing>
    <p:tnLst>
      <p:par>
        <p:cTn id="1" dur="indefinite" restart="never" nodeType="tmRoot"/>
      </p:par>
    </p:tnLst>
  </p:timing>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dirty="0"/>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791296E-6B6B-4E45-9E24-8F077B5117A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l-GR" dirty="0"/>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τον τίτλο</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632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l-GR" dirty="0"/>
          </a:p>
        </p:txBody>
      </p:sp>
      <p:sp>
        <p:nvSpPr>
          <p:cNvPr id="5632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dirty="0"/>
          </a:p>
        </p:txBody>
      </p:sp>
      <p:sp>
        <p:nvSpPr>
          <p:cNvPr id="5632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F4C9F43-120A-4F4E-9C33-BFB1B11F5166}" type="slidenum">
              <a:rPr lang="el-GR"/>
              <a:pPr>
                <a:defRPr/>
              </a:pPr>
              <a:t>‹#›</a:t>
            </a:fld>
            <a:endParaRPr lang="el-GR" dirty="0"/>
          </a:p>
        </p:txBody>
      </p:sp>
      <p:sp>
        <p:nvSpPr>
          <p:cNvPr id="5632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l-GR" dirty="0"/>
          </a:p>
        </p:txBody>
      </p:sp>
      <p:sp>
        <p:nvSpPr>
          <p:cNvPr id="5632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l-GR" dirty="0"/>
          </a:p>
        </p:txBody>
      </p:sp>
      <p:grpSp>
        <p:nvGrpSpPr>
          <p:cNvPr id="2" name="Group 10"/>
          <p:cNvGrpSpPr>
            <a:grpSpLocks/>
          </p:cNvGrpSpPr>
          <p:nvPr/>
        </p:nvGrpSpPr>
        <p:grpSpPr bwMode="auto">
          <a:xfrm>
            <a:off x="7938" y="5540375"/>
            <a:ext cx="1784350" cy="1246188"/>
            <a:chOff x="5" y="3490"/>
            <a:chExt cx="1124" cy="785"/>
          </a:xfrm>
        </p:grpSpPr>
        <p:sp>
          <p:nvSpPr>
            <p:cNvPr id="5633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l-GR" dirty="0"/>
            </a:p>
          </p:txBody>
        </p:sp>
        <p:sp>
          <p:nvSpPr>
            <p:cNvPr id="5633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l-GR" dirty="0"/>
            </a:p>
          </p:txBody>
        </p:sp>
        <p:sp>
          <p:nvSpPr>
            <p:cNvPr id="5633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l-GR" dirty="0"/>
            </a:p>
          </p:txBody>
        </p:sp>
        <p:sp>
          <p:nvSpPr>
            <p:cNvPr id="5633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l-GR" dirty="0"/>
            </a:p>
          </p:txBody>
        </p:sp>
        <p:sp>
          <p:nvSpPr>
            <p:cNvPr id="5633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l-GR" dirty="0"/>
            </a:p>
          </p:txBody>
        </p:sp>
        <p:sp>
          <p:nvSpPr>
            <p:cNvPr id="5633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l-GR" dirty="0"/>
            </a:p>
          </p:txBody>
        </p:sp>
        <p:sp>
          <p:nvSpPr>
            <p:cNvPr id="5633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l-GR" dirty="0"/>
            </a:p>
          </p:txBody>
        </p:sp>
        <p:sp>
          <p:nvSpPr>
            <p:cNvPr id="5633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l-GR" dirty="0"/>
            </a:p>
          </p:txBody>
        </p:sp>
        <p:sp>
          <p:nvSpPr>
            <p:cNvPr id="5633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l-GR" dirty="0"/>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5634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l-GR" dirty="0"/>
                </a:p>
              </p:txBody>
            </p:sp>
            <p:sp>
              <p:nvSpPr>
                <p:cNvPr id="5634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l-GR" dirty="0"/>
                </a:p>
              </p:txBody>
            </p:sp>
            <p:sp>
              <p:nvSpPr>
                <p:cNvPr id="5634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l-GR" dirty="0"/>
                </a:p>
              </p:txBody>
            </p:sp>
          </p:grpSp>
          <p:sp>
            <p:nvSpPr>
              <p:cNvPr id="5634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l-GR" dirty="0"/>
              </a:p>
            </p:txBody>
          </p:sp>
          <p:sp>
            <p:nvSpPr>
              <p:cNvPr id="5634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l-GR" dirty="0"/>
              </a:p>
            </p:txBody>
          </p:sp>
          <p:sp>
            <p:nvSpPr>
              <p:cNvPr id="5634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l-GR" dirty="0"/>
              </a:p>
            </p:txBody>
          </p:sp>
          <p:grpSp>
            <p:nvGrpSpPr>
              <p:cNvPr id="5" name="Group 28"/>
              <p:cNvGrpSpPr>
                <a:grpSpLocks/>
              </p:cNvGrpSpPr>
              <p:nvPr userDrawn="1"/>
            </p:nvGrpSpPr>
            <p:grpSpPr bwMode="auto">
              <a:xfrm>
                <a:off x="5" y="3490"/>
                <a:ext cx="1124" cy="678"/>
                <a:chOff x="5" y="3490"/>
                <a:chExt cx="1124" cy="678"/>
              </a:xfrm>
            </p:grpSpPr>
            <p:sp>
              <p:nvSpPr>
                <p:cNvPr id="5634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l-GR" dirty="0"/>
                </a:p>
              </p:txBody>
            </p:sp>
            <p:sp>
              <p:nvSpPr>
                <p:cNvPr id="5635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l-GR" dirty="0"/>
                </a:p>
              </p:txBody>
            </p:sp>
            <p:sp>
              <p:nvSpPr>
                <p:cNvPr id="5635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l-GR" dirty="0"/>
                </a:p>
              </p:txBody>
            </p:sp>
            <p:sp>
              <p:nvSpPr>
                <p:cNvPr id="5635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l-GR" dirty="0"/>
                </a:p>
              </p:txBody>
            </p:sp>
            <p:sp>
              <p:nvSpPr>
                <p:cNvPr id="5635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l-GR" dirty="0"/>
                </a:p>
              </p:txBody>
            </p:sp>
            <p:sp>
              <p:nvSpPr>
                <p:cNvPr id="5635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l-GR" dirty="0"/>
                </a:p>
              </p:txBody>
            </p:sp>
            <p:sp>
              <p:nvSpPr>
                <p:cNvPr id="5635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l-GR" dirty="0"/>
                </a:p>
              </p:txBody>
            </p:sp>
            <p:sp>
              <p:nvSpPr>
                <p:cNvPr id="5635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l-GR" dirty="0"/>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5635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l-GR" dirty="0"/>
            </a:p>
          </p:txBody>
        </p:sp>
        <p:sp>
          <p:nvSpPr>
            <p:cNvPr id="5635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l-GR" dirty="0"/>
            </a:p>
          </p:txBody>
        </p:sp>
      </p:gr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5636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l-GR" dirty="0"/>
              </a:p>
            </p:txBody>
          </p:sp>
          <p:grpSp>
            <p:nvGrpSpPr>
              <p:cNvPr id="9" name="Group 43"/>
              <p:cNvGrpSpPr>
                <a:grpSpLocks/>
              </p:cNvGrpSpPr>
              <p:nvPr userDrawn="1"/>
            </p:nvGrpSpPr>
            <p:grpSpPr bwMode="auto">
              <a:xfrm>
                <a:off x="4610" y="57"/>
                <a:ext cx="1344" cy="985"/>
                <a:chOff x="4610" y="57"/>
                <a:chExt cx="1344" cy="985"/>
              </a:xfrm>
            </p:grpSpPr>
            <p:sp>
              <p:nvSpPr>
                <p:cNvPr id="5636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l-GR" dirty="0"/>
                </a:p>
              </p:txBody>
            </p:sp>
            <p:sp>
              <p:nvSpPr>
                <p:cNvPr id="56365"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l-GR" dirty="0"/>
                </a:p>
              </p:txBody>
            </p:sp>
            <p:sp>
              <p:nvSpPr>
                <p:cNvPr id="56366"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l-GR" dirty="0"/>
                </a:p>
              </p:txBody>
            </p:sp>
            <p:sp>
              <p:nvSpPr>
                <p:cNvPr id="5636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l-GR" dirty="0"/>
                </a:p>
              </p:txBody>
            </p:sp>
            <p:sp>
              <p:nvSpPr>
                <p:cNvPr id="56368"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l-GR" dirty="0"/>
                </a:p>
              </p:txBody>
            </p:sp>
            <p:sp>
              <p:nvSpPr>
                <p:cNvPr id="56369"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l-GR" dirty="0"/>
                </a:p>
              </p:txBody>
            </p:sp>
            <p:sp>
              <p:nvSpPr>
                <p:cNvPr id="5637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l-GR" dirty="0"/>
                </a:p>
              </p:txBody>
            </p:sp>
            <p:sp>
              <p:nvSpPr>
                <p:cNvPr id="56371"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l-GR" dirty="0"/>
                </a:p>
              </p:txBody>
            </p:sp>
          </p:grpSp>
        </p:grpSp>
        <p:sp>
          <p:nvSpPr>
            <p:cNvPr id="5637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l-GR" dirty="0"/>
            </a:p>
          </p:txBody>
        </p:sp>
      </p:gr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transition>
    <p:newsflash/>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cs typeface="Arial" charset="0"/>
        </a:defRPr>
      </a:lvl2pPr>
      <a:lvl3pPr algn="ctr" rtl="0" eaLnBrk="1" fontAlgn="base" hangingPunct="1">
        <a:spcBef>
          <a:spcPct val="0"/>
        </a:spcBef>
        <a:spcAft>
          <a:spcPct val="0"/>
        </a:spcAft>
        <a:defRPr sz="4400">
          <a:solidFill>
            <a:schemeClr val="tx1"/>
          </a:solidFill>
          <a:latin typeface="Comic Sans MS" pitchFamily="66" charset="0"/>
          <a:cs typeface="Arial" charset="0"/>
        </a:defRPr>
      </a:lvl3pPr>
      <a:lvl4pPr algn="ctr" rtl="0" eaLnBrk="1" fontAlgn="base" hangingPunct="1">
        <a:spcBef>
          <a:spcPct val="0"/>
        </a:spcBef>
        <a:spcAft>
          <a:spcPct val="0"/>
        </a:spcAft>
        <a:defRPr sz="4400">
          <a:solidFill>
            <a:schemeClr val="tx1"/>
          </a:solidFill>
          <a:latin typeface="Comic Sans MS" pitchFamily="66" charset="0"/>
          <a:cs typeface="Arial" charset="0"/>
        </a:defRPr>
      </a:lvl4pPr>
      <a:lvl5pPr algn="ctr" rtl="0" eaLnBrk="1" fontAlgn="base" hangingPunct="1">
        <a:spcBef>
          <a:spcPct val="0"/>
        </a:spcBef>
        <a:spcAft>
          <a:spcPct val="0"/>
        </a:spcAft>
        <a:defRPr sz="4400">
          <a:solidFill>
            <a:schemeClr val="tx1"/>
          </a:solidFill>
          <a:latin typeface="Comic Sans MS" pitchFamily="66" charset="0"/>
          <a:cs typeface="Arial" charset="0"/>
        </a:defRPr>
      </a:lvl5pPr>
      <a:lvl6pPr marL="457200" algn="ctr" rtl="0" eaLnBrk="1" fontAlgn="base" hangingPunct="1">
        <a:spcBef>
          <a:spcPct val="0"/>
        </a:spcBef>
        <a:spcAft>
          <a:spcPct val="0"/>
        </a:spcAft>
        <a:defRPr sz="4400">
          <a:solidFill>
            <a:schemeClr val="tx1"/>
          </a:solidFill>
          <a:latin typeface="Comic Sans MS" pitchFamily="66" charset="0"/>
          <a:cs typeface="Arial" charset="0"/>
        </a:defRPr>
      </a:lvl6pPr>
      <a:lvl7pPr marL="914400" algn="ctr" rtl="0" eaLnBrk="1" fontAlgn="base" hangingPunct="1">
        <a:spcBef>
          <a:spcPct val="0"/>
        </a:spcBef>
        <a:spcAft>
          <a:spcPct val="0"/>
        </a:spcAft>
        <a:defRPr sz="4400">
          <a:solidFill>
            <a:schemeClr val="tx1"/>
          </a:solidFill>
          <a:latin typeface="Comic Sans MS" pitchFamily="66" charset="0"/>
          <a:cs typeface="Arial" charset="0"/>
        </a:defRPr>
      </a:lvl7pPr>
      <a:lvl8pPr marL="1371600" algn="ctr" rtl="0" eaLnBrk="1" fontAlgn="base" hangingPunct="1">
        <a:spcBef>
          <a:spcPct val="0"/>
        </a:spcBef>
        <a:spcAft>
          <a:spcPct val="0"/>
        </a:spcAft>
        <a:defRPr sz="4400">
          <a:solidFill>
            <a:schemeClr val="tx1"/>
          </a:solidFill>
          <a:latin typeface="Comic Sans MS" pitchFamily="66" charset="0"/>
          <a:cs typeface="Arial" charset="0"/>
        </a:defRPr>
      </a:lvl8pPr>
      <a:lvl9pPr marL="1828800" algn="ctr" rtl="0" eaLnBrk="1" fontAlgn="base" hangingPunct="1">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efyra.gr/photo-video/&#955;&#949;&#953;&#964;&#959;&#965;&#961;&#947;&#943;&#945;" TargetMode="Externa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8" Type="http://schemas.openxmlformats.org/officeDocument/2006/relationships/hyperlink" Target="http://www.gefyra.gr/events/" TargetMode="External"/><Relationship Id="rId3" Type="http://schemas.openxmlformats.org/officeDocument/2006/relationships/image" Target="../media/image7.gif"/><Relationship Id="rId7" Type="http://schemas.openxmlformats.org/officeDocument/2006/relationships/hyperlink" Target="http://www.gefyra.gr/%cf%84%ce%b9%ce%bc%ce%ad%cf%82-%ce%ba%ce%b1%ce%b9-%cf%80%ce%b1%ce%ba%ce%ad%cf%84%ce%b1/" TargetMode="External"/><Relationship Id="rId2" Type="http://schemas.openxmlformats.org/officeDocument/2006/relationships/image" Target="../media/image6.jpeg"/><Relationship Id="rId1" Type="http://schemas.openxmlformats.org/officeDocument/2006/relationships/slideLayout" Target="../slideLayouts/slideLayout78.xml"/><Relationship Id="rId6" Type="http://schemas.openxmlformats.org/officeDocument/2006/relationships/hyperlink" Target="http://www.gefyra.gr/%ce%b1%cf%83%cf%86%ce%ac%ce%bb%ce%b5%ce%b9%ce%b1-%cf%83%cf%84%ce%b7-%ce%b3%ce%ad%cf%86%cf%85%cf%81%ce%b1/" TargetMode="External"/><Relationship Id="rId5" Type="http://schemas.openxmlformats.org/officeDocument/2006/relationships/hyperlink" Target="http://www.gefyra.gr/%ce%b7-%ce%b3%ce%ad%cf%86%cf%85%cf%81%ce%b1/" TargetMode="External"/><Relationship Id="rId10" Type="http://schemas.openxmlformats.org/officeDocument/2006/relationships/hyperlink" Target="http://www.gefyra.gr/%ce%b5%cf%80%ce%b9%ce%ba%ce%bf%ce%b9%ce%bd%cf%89%ce%bd%ce%af%ce%b1/" TargetMode="External"/><Relationship Id="rId4" Type="http://schemas.openxmlformats.org/officeDocument/2006/relationships/image" Target="../media/image8.png"/><Relationship Id="rId9" Type="http://schemas.openxmlformats.org/officeDocument/2006/relationships/hyperlink" Target="http://www.gefyra.gr/photo-vide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Layout" Target="../slideLayouts/slideLayout7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5536" y="2204864"/>
            <a:ext cx="8458200" cy="3960440"/>
          </a:xfrm>
        </p:spPr>
        <p:txBody>
          <a:bodyPr>
            <a:normAutofit/>
          </a:bodyPr>
          <a:lstStyle/>
          <a:p>
            <a:r>
              <a:rPr lang="el-GR" sz="4400" b="1" dirty="0" smtClean="0">
                <a:ln w="10541" cmpd="sng">
                  <a:solidFill>
                    <a:schemeClr val="tx1">
                      <a:lumMod val="95000"/>
                      <a:lumOff val="5000"/>
                    </a:schemeClr>
                  </a:solidFill>
                  <a:prstDash val="solid"/>
                </a:ln>
                <a:solidFill>
                  <a:srgbClr val="0000FF"/>
                </a:solidFill>
              </a:rPr>
              <a:t>ΓΕΦΥΡΑ ΡΙΟΥ ΑΝΤΙΡΙΟΥ</a:t>
            </a:r>
          </a:p>
          <a:p>
            <a:r>
              <a:rPr lang="el-GR" sz="4400" b="1" dirty="0" smtClean="0">
                <a:ln w="10541" cmpd="sng">
                  <a:solidFill>
                    <a:schemeClr val="tx1">
                      <a:lumMod val="95000"/>
                      <a:lumOff val="5000"/>
                    </a:schemeClr>
                  </a:solidFill>
                  <a:prstDash val="solid"/>
                </a:ln>
                <a:solidFill>
                  <a:srgbClr val="0000FF"/>
                </a:solidFill>
                <a:effectLst>
                  <a:outerShdw blurRad="41275" dist="20320" dir="1800000" algn="tl" rotWithShape="0">
                    <a:srgbClr val="000000">
                      <a:alpha val="40000"/>
                    </a:srgbClr>
                  </a:outerShdw>
                </a:effectLst>
              </a:rPr>
              <a:t>                           </a:t>
            </a:r>
          </a:p>
          <a:p>
            <a:r>
              <a:rPr lang="el-GR" sz="4400" i="1" u="sng" dirty="0" smtClean="0">
                <a:ln w="10541" cmpd="sng">
                  <a:solidFill>
                    <a:schemeClr val="tx1">
                      <a:lumMod val="95000"/>
                      <a:lumOff val="5000"/>
                    </a:schemeClr>
                  </a:solidFill>
                  <a:prstDash val="solid"/>
                </a:ln>
                <a:solidFill>
                  <a:srgbClr val="0000FF"/>
                </a:solidFill>
                <a:effectLst>
                  <a:outerShdw blurRad="41275" dist="20320" dir="1800000" algn="tl" rotWithShape="0">
                    <a:srgbClr val="000000">
                      <a:alpha val="40000"/>
                    </a:srgbClr>
                  </a:outerShdw>
                </a:effectLst>
              </a:rPr>
              <a:t>                             </a:t>
            </a:r>
            <a:r>
              <a:rPr lang="el-GR" sz="4000" i="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ΒΑΛΙΑ                                </a:t>
            </a: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g;base64,/9j/4AAQSkZJRgABAQAAAQABAAD/2wCEAAkGBhQSERUUExMWFRQUFRcVFhgXFRgaFxgXFBQVFxcdGBwXGyYeFxolGhUXIC8gIycpLCwsFx8xNTAqNSYrLCkBCQoKDgwOGg8PGiwgHxwsKSwsLCkpLCwsLCkpKSkpLCwsKSwsLCwpKSwpLCwpLCkpKSwsKSwsLCkpKSkpLCwpLP/AABEIALUBFgMBIgACEQEDEQH/xAAbAAACAgMBAAAAAAAAAAAAAAADBAIFAAEGB//EAEEQAAIBAwICBwUHAQcEAgMAAAECEQADIRIxBEEFEyJRYXGBBpGhsfAUMkJSwdHhcgcVI2KCovEWkrLCM0MkU+L/xAAaAQADAQEBAQAAAAAAAAAAAAAAAQIDBAUG/8QAKxEAAgIBAwMEAQMFAAAAAAAAAAECEQMSITEEQVETIjJhcRQjsQVCUsHR/9oADAMBAAIRAxEAPwDxkDyqYH1tWKKIqVlZ6CREW/rNEVKmq0Vbf0dvdSKoGqUQW/r+BRFt/Wy0VLePD3L+7UrLoCtv+f5jb1IqaWfr639AfOji3t8MfJf1NTCfzz955+QpWFAgnd9D9vX15VTdLP247gPjn9a6IW/r9fOuX41tTs3LUf4+VVDkw6jaKQx0QZYjwn3VcCzVJ0f2XRjsxj9D866q3ZoyOmV0+8a8A7EgZptEqBt1KzisGztiggSt9XR0Wan1VZ6jbSLaK0Upvqqw2qWsegSNutG3Tps1E2qamS4CJtVE26da3Q2t1akQ4iZShlKcZKGbdUmZNCpSoFKbNuoMtVYqFGtUNrdNMlQKU7IoTZKG1unGt0Jkp2IUZKEy04yUNkpgKFagVpprdDKUxC5FZRClZTsmiaJ4UQL4+gomjvNFtp3CPP8Ab96myqIKkdyj4/xRUt9w9W/Qb1O3aE95+X6CjFe/Ph/HOpbKoglufE952HkPrzoiids+J2Hl9etS0d+3d+/150UW+/0Hl57fXrNlJA1T/nmf2oq2/wCPrvoip9fXuiiKv19fH+KlstRF750IzflUn1jA98VzLWY4cN+a4R/2r/8A1XQe0LabBHNiB78n5VW9L2dHC8OOZ1MfNgrfIitcb2X2cnUK2/pCq2J4XVzS78GUfrFdXwTa0R/zKCfPE/H6wZpvZ3h+s4e+nft56THxirL2SuarGnmjEehyPSZHrUZns/o06Ve5fa/gsOprYs04LX18M+PLzjvoicPNcTyHrLEJokU7ZszTFvo805b4WKxllXY6IYfIj9kqJ4erYLP70NuEPdWfqm3pIq2sUF7VW54MnYTQ/wC7iapZF3MpYvBTMtCa3Vvc4MDcil7kchW8cng55Yq5K7qKi1uKbZTQjbrVSs53GhR1oTJTjJQ2t1opGTiJlagyU21uhtbq7IaFClQKU0yUMpVWQ0KslCa3ThShslCZImyUJkp10oLJVJiFGSso5t1lXYgqWwPE/GjLb7/dUzb01tbU7+796ys00ml7l27+X80RUjxP19RW1zt9ft9RRrax5x7vr676hstRNLb79/lRFt/X1sPCpKn13mjLb/n9qhyNFEgifX6/tRUT3D6+vSphPj/x+se80QJjz+vrwrNzNVA5v2k7T2bY3Yz7yFH61P2yQAWl8W/9R+lFCdZ0lHK0P/BZ/wDM1D23XNr/AFfpXTGXujH6OGcbhOf2kE9jrWlr6flZR7i4+YFF6Dt9Vxt6z+FwSo8PvL/tJpn2V4Y/buLXuYn3Xf5pr2l4f7NxvC3/AMLHS/8AoYA/7HHurGc08koeUdGKGnDHJ/i/9l/Z4Anlzj15T4EfGrGx0Z9Hu7z8j4wasksjb/ST64Pvo6W/fMeAb05Hb3V4ssjZ7DkkthEcJyArf2DP19D69LNbB8v45ef6VP7F4z7/ANNvTzrPUZvMVJ4LSfPkakqKO9vIYqzbhRER8h57eH1Gyty14fX19bSahwzXsLOcYApLiAx8qfK0K5amqUjri00Ul2zSz26ubvDUpc4eumMzGeMq2t0JrdWD2aC9uuhTOWUBFrdJ2OLV3uIAZtkA7RmdvdTt8zgVznQnFD7TfjZmx4gMRj3iurGri34ODLLTKK8l0bdDa3ThShslJSKcRNrdDZKcKVBrdWpENCLJQ2Snmt0M26pMhoRKVBrdOtbobW6rUQ4iRtVlNdXWVWomiqte0QG6es1J/aBD+AgfXLnTi9DWfyf7j+9bHQFk/hP/AHGjXjDRnfdC1vp+2OTD0+potjp61GSRHhM+Jij/APTFk/m/7v4rX/Sdrvf3j9qhzwstY+oXgInTtnHbyfAwPr505Z6TsRPWqAJ758cUovsdZ/M/vX9qz/oq0dnf4ftWUpYfLNox6lf2plsnSFnfrU5fiGCf2HzNT4fjrTZFxYE/iGwOT9d9VFz2DTSSt06oMAgQTGJI2E1Scf7K3rSF2AKg5053nOOWN6mEcM+JDyZOogt4F17Grru37piWMb/mYsfkKh7bKDdsgEHJGD4r+nzrkA0d9ZrPea7PQ/c12ed+r/a9Ou92eh9GXup6V4kaHcspAW2uppY222kAbnJNWvt1wzXuC1m0yFCl3tMuqGGhsKT+ZTv+GvKk4tw2oMwY85M++mV6ZvaCnWvpYQV1GCD3isp9K3OM090aw61aHBrZ2e4+zfHC9wtm4TOu2ob+pRob1lfjVuh8OUN6GJ+INePex3BcbfXTw1420tktLagmo4IBCkFoaYrsOG6D6XUyOKtHzYGY87dePn6aMZv3pfTPRhncoK0zvbVsn9fEcj+/rTlvgyeX0e6uI4Pgum10gXbLadsoZxGZUTyq+6PTpgYuLZ8I0GNsYbb964Z464kn+GYyyNuk0vyXrdGHu+v08+W9K3uAju+vL67sSK3eudIjItWj+h/7s/xXK+0ftXx9hSDw9pCMg6wZUZMKXk8oIyPWphjySlX87Ex1p8p/hlxe4UD6+ppN1rkB/atcAHW8JJiCVeATnIGkx5T5RUF/tRR2j7Ndk9zqf0HOuz9HnXY7MfVRXyZ1rCaXu2qo19tQd+F4oeVrV8j9eFaf22s/iW+nibLULp80eUdkeqxNcj95IpG8s0sfa/hT/wDaR5ow5+VbX2g4Y7X09SR8xW6hkjzFmc8mN8NAuNOhGb8qk+oGPjFcp0bw5tvw5OOtS6p89bR8dNdN0l0haZAFu22l1BhxgJNxt+UW4nvYCq7jeH02eFYfgTVjvFtL0f7GrvwtqNPueZnScrT4/wClrZyI+vGpmye6pSAcd+P0qZv4mB7q5XJp7HWoprcS4g6SgIPbbSNt9Jb5Cptw+NveaqOm+LbrLZmOrPWHy1Kg+bVcdaSK2kpKKZjGUXJrwBaxQjbFEF0MJBkZ+Bj51BqE33JddgTIKE/lRXoTCtUQ2CLGsrbCsrQyYBHoytVUl80VbppvGarKi2S5RkuCqhbpoq3axeE1j1CLZblGS/VOt3xogveNYvp7Nl1CLtLwo6cXVCvE+NFXivGsX0rNV1aOf9qvZ4ITdtf/ABn7y/kJ7v8AKfhtXNEV6OOKBwYIOCDEEHf4V53ejUY2kxXrdNKbjUux4HWwgpaod+wOrX2f6GPEXACwS2ILuYhQfPdjyH7Gqquk6LYG2NIOIn+qBqrfI3p2ObCk5e49P6M6S4a0i2rboqIIAn3kk7kmTPjVnw3tLZP/ANi+pI+Yry5AabsA18/k/pybcnJ2z6CPVJrTSPYujembbHsurRvDA10PD9JLEkgRvJrwrh+JKGRMjYirC50zxF2F7R7gBufGNzXmZP6dNTUoSqiZ4MeXvR6v0v7ZW1tnQwJ5Hlz7/KvHPaHphrtxmYyScyAPlTPFcPxJQA2bkd5U5xj68ap73AO6sYOpckc9PeM5jmOVej0+OUp68srNFjx4I1i5fcq+k+ORhC2wh7wzH4Gufu3DNW3FcFcn7pj68aRu9GufwH4fvXuQSitjzMknJ2xexxbIwZGKsDIIMEeRFdCn9pPFiJZGjeUGfMiPhFc8ejrn5T8P3qJ6OufkPwqpY4T+SsxWWcPi6Otvf2n3CMWUnnLMR6DEfGq+77dux7VjhyO42gfiTNc//d9z8p+FR+wv+U0o9PijwhS6vM+WWPTPTVu+q6eHS0wJkpGkgjMjTM92e+qoXCOdSbhXH4T7qj1Ddx91bRikqRzTnKT1Msm9oLgjq2dRAwbhYY7tQxR7PthfH3tLeax/4xVObDdxrDw7dxqXCL5Q1lyLhlvxHtJr6ybf/wAiKn3vu6ZPdnJn0pxfbOBAtZjm/OM7LXNaD3VnVnuoeOD5Q1nyLhl3wvtUyJp0KckySfxMTy8zTS+2Kxm2Z8Gx8R+9cyVNaik8UH2GuoyLudE/tceVserE/IClW9qLn5U9x/eqeK1TWOK7CefI+5Y3OnrxM6o8AABWVXVlVpXgz1y8ktZ7z7631h7z76hUqom2b6w9599TQTz+NBFSPLNKilIYS1Jifea24Ax8jIpeK3P1mlRWs1qpz7NgYMx3CPnSsTt3f87VEAfHf/ihoSlQw1j62+ZofVDy+vOiJbXEz3HbfO3MjbPjypvh+LyRCmBiQZEc5IPdzpcFqmxOzYHeP2qytdG9wRj3fdbfxHpg01w15G7KlQdoffOTGBP1ic07wt9bYwQO8gkTHl4Vm2zWKiha3wDKYKbxlQpPccMJGfD3U9w3CPMlsfilYbw5BR5zVjwfSdoj7hOIJW7viMgrzqxs9LDIRGBj+o/FK55Sl4OuEY+Ss4NNW+kRIEm3nMZILQT3GrHhejbwcdrSTlT1KnUI5EPAPhEiqPpQ3tQN1bhUGQDqA8JKwAPDFXXRn9oj21CPFy2B9wqDpMRgnfHf3c5NY5cc2rjTNIZYp0X/ANkugEyrufwhGLTMwyozAEn+nnI2rnb/AAzhoYOrSJgJMeAHPzG1Wlz+0hYkW7okQQqoVkbADR3ePIVVv7V2mSWTisGQQYEnyjPpXNhxTi94mzyprdiV3ox9RKBgu+lg3/kDAzzrY6OYyO1MCST2vHtA7eUetE4X2nsTE3j4Mpf5Dl51crcRsyT/AKLg+BgV2XJdjnqL4ZynE8BcBlQseRY7d4ECfP1qK9GuQAVIMCZYKIB/CBM++uodQeQH+kn/ANqDcs9+o+C2yB8jWsZmEoHMXuBnAsho59Zt/wB0En0oF3gIJhGPOADj1gj0q743pLSYFm4fOB5c6rh7R2phlZPNZA9xn1rZWc8mitu8IzfguDGZCz7wIoKdFlc9r4H/ANau36TtH8a+ob9qgnH2yJDSO+G+EgVe5mysbhQRmD5tpHu0CTQl6NWfvL5SzH4Y+FXY4hDsw2nOr6mh8TxyKJ1zsMQT7oNAFI/CqOYHf2Tj3iotwyETrUf1CKsF4xHMdZnxIHzRaj1KgSboHf8Ac9Pu1RNiB4McnXv+9/JrT8BGdY9wPyMmmvtVuSA/hJnPlEigXW7rvuI+EDNAmxNuHJHPHgYqD2V5H5/tmjlZMm6J3ySD88UVGzhk8ZIHxLSaZIgbHiPj+1ZT7og+86ny1n5MaygCqit6a2BUm+VMRFa2iyQInNSC48J5d9aUfUUDJFCMRmfXy99aZfORyjuomo77j3xvEd3P3VvibYDQrFxpBBI0naSCCTsZ5waQyCEYnbY8jv8AGogTjvOO/wAsVmvBwOR8fT31JGzmc7kb5g9/hQIxbZBHvxn3x6VMYMAHtY3GRM93eN/CrFLYa2oVsoGuM3VtqTWwUKzDEGAwJxLxicomywLRpIWRIOO13Tn4COeaORtUCFw7kGFxgRHdtz86trHS2oqGQOWEMIyYBg5xqO8zvOBVbYvusjMOIYRkrqnEg8xuKyzwJcwCCYJyY+6MjPPlHPEUmrGpNcFvw3SCNh7BYDTEKNSiTqExB3Bkgd3ORc8LwpJIFsjA0m3iAcGdsghRHjgzXKCyyOy3NVtisdvUN4371McxFNcFcugm1bIicElYU96ue/GJIPjg1EoeDaOR9zs+H6Ku5RLt63gwGuusnnAMD45nnmt9IezDY1G7eyuUZ7oJYGPu5BwRBE+maregbBGp7j24AbVaHELLE4UoJPPlnnjuk3tH0kzhkchTA6vT2PwgjS8yCQOfPlMVzOM9XtfB0641uS4a/oLCyj2ysyQnbgbzq+6fX40DpTpi8wzddZBksJJ5RJJPoNI8K9B4bjG4iyovoeumHtqeE7MSBC3jqBwTpERmaq+lfZpSrOi6FMSVYNpOmYDIYkcwMCsoZk5VJFOLa2ZxTdI3GUDrwg7zCt54t6vcY86dTpEgKvWudPa1Fh2iRERvHhAqHG9CtbMPcZTy6wMDHKA+/nVb9mi4e1EnPKe6SCceFdqipHK5uJe2+ngMOAreHaB/UeVHt3muCFuW3nYYU/GT8KpLvCKdmzzjaluI4I8oxzIxV+j4I9XydL1Dj76oRy5n5/pS/EW1BmF8v5BpHg+K0jt3SY2AWfL7xNTXj2hjho2VUhvIQTJpaGJyTGm4gclB8PoUG5xZXAUie4z8K0LzMJ6q57hPxMf8VKxOqHW6gGIZN/IiRHjQkSxI9ILMaXJ8EJ39ce6tEHJ0knxQg+8xV9/eFpRGmPd9Ghnqrn3SZ/yzPvg/KrSIbOVv8KN3ssSeYXPu1mq9+oBjS475A+U12r9DKdpHmR+tVnHdGpszq3hEn4GRTEUK2uHb8ceakfv86KvR1lhhp745esRRrXQJLQqcpBfMDyiPeaMnQerVqfUF3/Co8uVAFcejrMwLiz3a/wBYipHoUbifSlG6OM7CP6hNRa3GF93aBn1xTAYPR4BiH9xPyrdLh35FveaykAvbEzj9/TNRiNx9eFbwd6KbTnSuWmNIGZ1RgeO2B3UADVfETzmeUb4+VFtwN1kgEaTyxv4xJPmByxQbzAkQIwOZyeZz31K2hA1RjI2xJU/H5b0hmC7vPP0itoREET690b+ET8K2OFYj7pjvjGROTyxnNMX7jOqKCGCLCgRqAYlmBIALdosYO043oAhc4YRIdWjT+LbUARgiSBscYNYVBGAMqrMd9MHSTI+4CSJBHdnNA06vPl/zUjdZT+UxG0EiAM9+3rQA/wBHdKPw7lldwGRrTRnVaddJEMIIjaRghTyoNuDlcHYkxEafHn8N/KgcRxDsFDchjEEiTE/miTBPfWEkqFgSuBCwzSTz5xgevhRQ7DrxekFYz3hsRGYgeXu8aYvW2t6LyAiWMklW/wAQZ7SkdkkHZhBExMGk/srrgrvuCIOD6ECfT3UWxwrEfj0MyqR3kCYO4kTifTnSBWR4ri2a51mhcEYUEpjIGScRiJrp/YvWz3OxcJYKASqOkCRpdLg0tkjtE407ZkIcF0Tae5BvpIBJDA4II2IEMYMwYkgjmKF0l0pcs3NNl10W+yrKMzuTkSDM8hzqZe5aUaR9rtnodrojRcVbtuzDB4KvZRYEbBnGqDjMgd53q6t+yKIxcl7eWKstwoARkmUSTABIOx7zFeW9D+3HF2gAhbEgMqktBPcZUxjkDiJrvejeN4khTxCXWWAVccJxA81ZrDow2GNJrz8uLLHudcckZcC/H8ZwVvUi8Vfu3A2mLz3CoJJkSJUCYliMxtnE+K4J9OpODtOG0sLutmwcSugrpH74rOL9jW4hxcS0C7McXHe2dI/EVu2xy3JJ2xPJJm4axdKXPs7Er90NdIXR90qV0wSCYgkAA4nBSSpNO2XfYD0iOrIW9bW0TvphmiZAIBJIyRB25gEiqfiOBs3Rm2qyTBDBWMCSxUHaOZ7/AAp+5b4QBy/W2gNRC23vEN2exLvBgtvgHO1UPC3nR9XVKbUiBcVnED3mD5+6uzG7Wxz5OdzT8NpOkWXgcwSdXjMGgHiGUGBAG4ZvPbH71dW+IFwszmSTEIjDTiQApaBgRBJAHI8tX+juyOrYgGMMAVkmc4x3749K6Yyfc5pROc/vBdWVcHlkR5zTCceqGQ3oP3FJ8fGZYqwJEdUQGjYyTiaT4bgWbtBSV5mQB7zVqZm0dN0fxLcQY1EAGWI+A/iuhshYIuMzTsAYGB38zXH9HdKdWmlV1tz0/dHrt60ex0jcdS8rbGwAyxzsJ2o2Y7Z0PFC2qg6pE5BifDzFJfbQxi1ZZj+Ygge/MULg+GAttcYBmP3QcgchPeZqxv3jZsBWwDkgDn4AbedJrwMrePscUVEtAJAgMSMnwWpXLN63AVUURliDq9MZo3A3etOpm6tEHZB3JOPOYmq/j3IZsNJ2a6Sqf6ZOaGINw7OiPdOokmBqWDAwMgfUUHjXZrK6Y1GCFHxpW50o8BTLAQAAnZnYdo7+gqZ424GA/wANREsQkQP6pJJqQEbpdc3AU8DE+4iaTbjz+E+9QD8KY4zpYMYVFCz3mT4mTgUsbiHdI/pYfqKABnjGPM/XpWVOLfiPrzrdMBSihyTqzvJIx7o2qLg798+/6NaVztOKQBLo7pgciMiTUzdJtqpOFJIE9+5j0+FCVtJkjyn4Vj3C0knxPIZM4AwNzQMb4binVHsq0Je0yCohtJOk+GZyD31n2UlS6aYUxuJM5wDkgeIx30oLpG2xx4H6NbttBGAYOx/ilQWTa4rBsaeagfdnnv4d3Me4vDBg6jBMiARrBmMaRMjOwzQLggzjbEZ5Z9aiEOTtHpzimAzxcAaRiDPPSTJBInbahaS2BGPHGefcOVEjYjVj720QTAO2ck5IxIFH4RrIJlmjS06TDExgCREHO4oAf4fjLr2Est/+RbWWVJ7VolTIRj2lxnSJUkDBil+Av2Ygm6pB1AKEy2Y7XKATupGCOzNL8NxbqNamdJ1GQDkwMjOpTP4hGY505wttHe4g1A6SeyoZRoWWPZIIiJkEiBsZippFJsfvcOiuXv35aFI0QxY3HJaO192NUwIlorLvDMC4LDQqjSqurMVYAjtJsDK5z3Gg2wsLY643QHJADEI0gAhdUEbnlk10nR/F2YFljchCQHS3HVrkgFxpdo0jJ2EnTOBnqcTVJSKbgeBtOQrnqlUaj1lu5oB5CVkgNO+IifCum4Tj+GU2+r4dhcB0i618XACueyXNsrPKJkER2sUxwScRrdbPG8RbudX1om5Za0wYyQ9zrARmQGYNuJ3zLpm3b4jhmW5w1837YYoy2rFtOsCdrVctqNQwTsJiPE80563uaxWng37QdN3bzLbutrYnTp0KyI436t2Op+YkMTymuS6d6J6htT8SHczKxctuARyZlIcHbssapG4W/baQHB/on7uBMAriu59nuDXiuEth+HL3gzDrHvrbRjJ0SXnAXksExtFXp9KmGvXtwcK/tJcVSiEwYkt2jCkwE1yUXtHHOTPdTfQ3Stq3bJdR1jPvoBOkCOyTCgEsSQOag0t0v0Jcs3SrBB2jlHJXfkScr3H41Ozd0LpfqSp5PrY/7dv+a6aVbHNbvcuukuqZQwS0+kEllDQSBMEa0GoSBKrGPUotctIYt3DlchFZQSwkQf8A5CBORzjBjfdvjOHKhTbWe7Q0+ETlo9Kbt8Yikf4hQxpCBdCwMy2le2fU+lNKgbsoLzITgENmCVUAeetviTNNdG9DPccNc1FFzlQQfCJis6QuowOu07EmQygeud/nQeDtqkPbvSSI0Kv+Lnlz94z5VRBY8eHUFSFCyBsAQDgYx5fWV+k+EEIqalUbk6YxgfinvrV6+7hUYaQpEKRqcn0zPqK2ej7jsQFYRgm6Zg+Cj9ZqhEft+lkVQbltIJ2yR4ztVsrm/nUuBGlO0R5mYquv9GMRo1m4efZ0qvOSCBJoA4l7TC3bUBZiQROr/MRketSNFwytbYdny2Jnz7/SlOmekNMA6XYiYfIXx86fu8SFdA2YyzYImIG3vpW50fae6XJa62OyoxjaT3VfIim4Bnu3AWJKpkY57CIqzW01y24+6BvqIHkQDv5U9a6MvHVpCWkO4GDG0eFG/uq3YQsYJ2BMkyfhSaBHF9Q5BlBH5iIHvMUqwEkSP09K6+/xNuZ0Ce/8Xv5VX8dwiOOyAMycx8aVMbooxw2MEHyrKePRzDZFPm0x6rFZS3EBVw1mCqyp32eN/UST7/AUowEenxrbXcADHfk5MmJ9PlUuCtBnUNqCkjUVGpgvMgc4EmPCkPkyzcA3UGPEz8KGSO7n3070zwiW7kWmd0IBV2TRrHeo7ppMN3d2aLsHsSS2CQJAk88D1OMVvRJk4/iNo51gkwN9wIicyR8TUrtqAo0ENz8diMb7GmA5fsKqoGWGWQWW4GVgwVgBAIDKGIIk9xCkGY8P0exHWaHNrtdsKSFGeYkbSTM0rcAxt3YgbeXhGTzJojXnVGVWYWnMldUgwTExgsPIeVIZvjuDa1hge0qspkEFSJUjSSGGIwcER4UJLBAMgAjfVA3wIByTnltvULWrcDnOBO1O9IdMXOIutcvOGa4xLGABqIAJgCATpGRRuLYHw18jSEEXC40nxIIgA4zImRy3EkUyOGuC2w0EEAqYHcxIJgEyCCM7iKG1kdli4MAA5HLAyNhAGSD61bcRwgcko4NppCAEW4yTEae0BJHdnenW4Xsc09tgcg5rpvZrojintk2lYhbisACgIYfiXrGWCBGVBjnGKS4niEUgaogQV04BG/lT3D8YLiaRLKCJVmAPa5qMAqDvHrjNOUdgg9y1t9F3EuD7Zw/FkAEIQDrK5I06i1tomdIB35Cm7vTj2kASw3B2mldZsBjfKodIuKQFkq3JoGSIzVV04jgWy/XlCFGvWraSoCusK0QoOxKmCJqqt+114K1q45uWXMsrKh1DxxJOBsRHfXN6bluzo1pDP/VF0RCDSxjSJggDlBneciPOleO4lmIdQ0fd2JZdPLtEnHfkeW1b69WAJvaDsCoJaIB5GdyN+4+dS6Q4bh0VCbpuPplmUkZn7sOgPPcTXRtwYb8idjj9wYafwsTHwIIOZweVM9H3HusLdqNTnGkszjfCg48yANqrrd0ah2mXGCwDQfKO6rA9NOh7JIldOpAokRB2HPn76JIE9x/7JcVTK6ljM3UIg43KnM5xiqa9bt5+8rxkRtnvUARtyq06Zv3bZUXJZGS2f8QoymUE6WUD3CY51UM+kMUPYYCROoDwYGSB3Y8eVSt0N7MNb6IbUArjERkgsCfGNIjOYBGaNbYs4tgxJMgKoAA/pYkmOVI2OIUAuS5bCwCAIjmc4xtHKn+Day6y8Kw2III2G85J3+FPcWxZ3bL2kPVlQBktDave4MmgdB8WWLXDeIKzkzmcnlG3zqC8XbCwoIG5uHAzjAYTFLr0jZJ0M7sk92lTnmTmPSnYqLPhumlS4TdbXIyvVsWBORBjvAp3iulWu2hoVbYRioJXOm4ZMiOZHPakQ6ADQiheUb+8b1ot2TBxvHiJ95z86HuCdEOF4UDvJkGYA+QyKteF6Q0YCjOfyj41WKjRPIGPU1FpiTt50AdB/e/IsJ5jJ+YFc/0p0ortpH3V7j+KkL99rgK2SDA7RmIHhPzqs4fh5JVmgzt/O1VFidjrcWpxmfOgsx7vjR16HAGxoZ4GDNaJktBLXFsordCFtu6spCKkGjNxbEATgbQAOUcucc6BUmQjesiyTXpgEkgTAnad62l0CcAyIk8vEZj3zv3wago3zRAkAHT457vKgDbMpiBpgAHJMnmfDlR790MQF3KrJdpJYDJkxA5ZOwHlSh2wKw/GgZIMBMjliDEH9vCoh/WpW7cxnM7RNbFoE5PyFAiVjimU9ksPBSRTvCWH4u+qjtXHwBAliq4wBHKPGh2ujH/KVIIImds8o8N6Cw0PIfIMysgz4dx8aKH+TorXRPVXTbvWwl3qy0FASBbSSNBYZaMhh3kTNL2OlRbPVgMuTBk8z3Mf5oXR3GFndnuMHlLmqEc9gmT/AIhDaxII0mcHzCn2pXkOTqglXLHSDOcaTIPdjfNTFtMp01sXXB9I9tBp1vOoKyDlvOsEA+R91M3+Ks8SzFX+yldZKds2pb7wUowdBI+6NQ7ts06dHDQHsXle4QxdQhUrBWAs4cGd8d0VG70K/Vm4Wt6g5VkS4Nf3ZBgDSV5Aqdz5USqW/ccbWwPpHoq4g1rD250h7ZLL2QDEgBlwRhgDQeF4dLiszyumBInJOBOrFW/QPGMGOh2dSGU2mcBdLLGWdlE45AxG9VvFcR1zBLY055soWdsknSPOnGVchJXwX/s77E271trjm8x7XVqqW9NzQJYajdHaHcM+FQ9ofZZLCW3wSc9WHRtCjbrWXAP+UD1nFWd/oG91Vu4eMXSCqWwUMBQNke2pBIidKb4OaVTpCyhVuJ4Zbr5I1XmNtxt2kUyPwxsMbHeuZTk3ad/Rs4JKmjmOGvqdRZVYkHTOM8pzEDECnrHRCdVrL3C2rTpVFCzAJE6gZEnkdqT4/iLbXiyWBaBIIRHLIIAmOskxImCaN0Qjm4LkKQpB/wAQoVIHLQ33j/ljlsa6HbRgqTDXukbVki2oNxMlkuAdWpb8uk5xmcZoIu2d1DKTOrRhQIxBJOPMc6sb44a7xDkWuwZFu2rthsbwJIVZPmACQBNUfH8GiMwtXdQ1FRiC0HfH60l4KafIfhXVMqAwIMyASAwgysRGfvD9K1bvWp7ACtGSRq84ziqtrjDmQR6eBqwtcKARDEg45ETpnI3HPeqoizVrhVZpuM7j/JEn1Y4xQb3VDADHxJEj0iKd0poBkxoDNAzJaIAmI+tqHxHAKSe0cmAcD8IORjv2FAPg30fcS2A3WODJ/DIAEZgiDvG+I8qteuOnslX3gGBPuNUdpYAXXErqOAJkYGo/rijcPbK4UlW6zTMDYrPKmkKxxum7qwOoA0kwWBMTuBOKp+O4u4/3sDuiP0q84cMy69S6IY9rssdJA5Hx51DiOLDodVtToLQcgkBREd3pT00F2UNi+QYkgEQY9+fCawWSGGoSN53Boq2VaWMqJAhRzaeXdTnAuEWDJ7JcYwACcesbUCCLx+IiQO47eYJxUHQsZDR51K/wVtmwW+9pwuxYSPSqgsVMSRTWwMuLZbmJ9Z/aspHh+KUbg1lWIRFTLT8qysrIZCs1VlZQBKMTWK1ZWUANWuHmBO4keEZ76Y4LiJvL2EOCGlZDQJkjEHG4I3rdZSKOiN5yot6hFtdKmMgA4Eztk1y/HiGackGJ8/lWVlaR4JlyQs2pdBJliM/1GKf4JgrdVpGoXCouDBIJCkMrSrLsYjvyZrdZWc+TSBZcH0mts279q0ttwQpAyjMv44YGCcYBiZxyCXT3SrfaA6hUI/8A1roByckLA1eIisrKlJVZTbGuj+Gswl27bNzW4DLr0g8znSWzPI8vdfW/YS0eKtKzki5cKDsqAArXVyFjUZtg4jf1rKyuPJOSezOiEU1uVfT3SVyxe6tSkW9VtNNsLpCxsMgMZ+997xpHh+k4W2zIrsxdm1wVIgACAAcRuSfCKysroh8UZz+TLC97MpcKHCm9MwCQpUgHSCdjOxzHM71TWOhCGaLsFIzp3n/VWVlVFsiSEF4goWUbzpLSZIJzzik7p7R86ysrdmAxw/Dal1E84+jR041k5kkQQSdpHz8ayspR5BkL3STgkBjBAiTMZnFKjinE9o53zvWVlD5A0vEMDIYyBG/Lu8qz7Q35jkgnPMbGt1lIBn+8XUkTPid9qNwXSTzBJOSZnORBrKyrQmL8XfZbjaWIwBvyjFL/AGhtOnUY7prKypYzBxLTOozM78xzqDNO9ZWUgNVlZW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data:image/jpg;base64,/9j/4AAQSkZJRgABAQAAAQABAAD/2wCEAAkGBhQSERUUExMWFRQUFRcVFhgXFRgaFxgXFBQVFxcdGBwXGyYeFxolGhUXIC8gIycpLCwsFx8xNTAqNSYrLCkBCQoKDgwOGg8PGiwgHxwsKSwsLCkpLCwsLCkpKSkpLCwsKSwsLCwpKSwpLCwpLCkpKSwsKSwsLCkpKSkpLCwpLP/AABEIALUBFgMBIgACEQEDEQH/xAAbAAACAgMBAAAAAAAAAAAAAAADBAIFAAEGB//EAEEQAAIBAwICBwUHAQcEAgMAAAECEQADIRIxBEEFEyJRYXGBBpGhsfAUMkJSwdHhcgcVI2KCovEWkrLCM0MkU+L/xAAaAQADAQEBAQAAAAAAAAAAAAAAAQIDBAUG/8QAKxEAAgIBAwMEAQMFAAAAAAAAAAECEQMSITEEQVETIjJhcRQjsQVCUsHR/9oADAMBAAIRAxEAPwDxkDyqYH1tWKKIqVlZ6CREW/rNEVKmq0Vbf0dvdSKoGqUQW/r+BRFt/Wy0VLePD3L+7UrLoCtv+f5jb1IqaWfr639AfOji3t8MfJf1NTCfzz955+QpWFAgnd9D9vX15VTdLP247gPjn9a6IW/r9fOuX41tTs3LUf4+VVDkw6jaKQx0QZYjwn3VcCzVJ0f2XRjsxj9D866q3ZoyOmV0+8a8A7EgZptEqBt1KzisGztiggSt9XR0Wan1VZ6jbSLaK0Upvqqw2qWsegSNutG3Tps1E2qamS4CJtVE26da3Q2t1akQ4iZShlKcZKGbdUmZNCpSoFKbNuoMtVYqFGtUNrdNMlQKU7IoTZKG1unGt0Jkp2IUZKEy04yUNkpgKFagVpprdDKUxC5FZRClZTsmiaJ4UQL4+gomjvNFtp3CPP8Ab96myqIKkdyj4/xRUt9w9W/Qb1O3aE95+X6CjFe/Ph/HOpbKoglufE952HkPrzoiids+J2Hl9etS0d+3d+/150UW+/0Hl57fXrNlJA1T/nmf2oq2/wCPrvoip9fXuiiKv19fH+KlstRF750IzflUn1jA98VzLWY4cN+a4R/2r/8A1XQe0LabBHNiB78n5VW9L2dHC8OOZ1MfNgrfIitcb2X2cnUK2/pCq2J4XVzS78GUfrFdXwTa0R/zKCfPE/H6wZpvZ3h+s4e+nft56THxirL2SuarGnmjEehyPSZHrUZns/o06Ve5fa/gsOprYs04LX18M+PLzjvoicPNcTyHrLEJokU7ZszTFvo805b4WKxllXY6IYfIj9kqJ4erYLP70NuEPdWfqm3pIq2sUF7VW54MnYTQ/wC7iapZF3MpYvBTMtCa3Vvc4MDcil7kchW8cng55Yq5K7qKi1uKbZTQjbrVSs53GhR1oTJTjJQ2t1opGTiJlagyU21uhtbq7IaFClQKU0yUMpVWQ0KslCa3ThShslCZImyUJkp10oLJVJiFGSso5t1lXYgqWwPE/GjLb7/dUzb01tbU7+796ys00ml7l27+X80RUjxP19RW1zt9ft9RRrax5x7vr676hstRNLb79/lRFt/X1sPCpKn13mjLb/n9qhyNFEgifX6/tRUT3D6+vSphPj/x+se80QJjz+vrwrNzNVA5v2k7T2bY3Yz7yFH61P2yQAWl8W/9R+lFCdZ0lHK0P/BZ/wDM1D23XNr/AFfpXTGXujH6OGcbhOf2kE9jrWlr6flZR7i4+YFF6Dt9Vxt6z+FwSo8PvL/tJpn2V4Y/buLXuYn3Xf5pr2l4f7NxvC3/AMLHS/8AoYA/7HHurGc08koeUdGKGnDHJ/i/9l/Z4Anlzj15T4EfGrGx0Z9Hu7z8j4wasksjb/ST64Pvo6W/fMeAb05Hb3V4ssjZ7DkkthEcJyArf2DP19D69LNbB8v45ef6VP7F4z7/ANNvTzrPUZvMVJ4LSfPkakqKO9vIYqzbhRER8h57eH1Gyty14fX19bSahwzXsLOcYApLiAx8qfK0K5amqUjri00Ul2zSz26ubvDUpc4eumMzGeMq2t0JrdWD2aC9uuhTOWUBFrdJ2OLV3uIAZtkA7RmdvdTt8zgVznQnFD7TfjZmx4gMRj3iurGri34ODLLTKK8l0bdDa3ThShslJSKcRNrdDZKcKVBrdWpENCLJQ2Snmt0M26pMhoRKVBrdOtbobW6rUQ4iRtVlNdXWVWomiqte0QG6es1J/aBD+AgfXLnTi9DWfyf7j+9bHQFk/hP/AHGjXjDRnfdC1vp+2OTD0+potjp61GSRHhM+Jij/APTFk/m/7v4rX/Sdrvf3j9qhzwstY+oXgInTtnHbyfAwPr505Z6TsRPWqAJ758cUovsdZ/M/vX9qz/oq0dnf4ftWUpYfLNox6lf2plsnSFnfrU5fiGCf2HzNT4fjrTZFxYE/iGwOT9d9VFz2DTSSt06oMAgQTGJI2E1Scf7K3rSF2AKg5053nOOWN6mEcM+JDyZOogt4F17Grru37piWMb/mYsfkKh7bKDdsgEHJGD4r+nzrkA0d9ZrPea7PQ/c12ed+r/a9Ou92eh9GXup6V4kaHcspAW2uppY222kAbnJNWvt1wzXuC1m0yFCl3tMuqGGhsKT+ZTv+GvKk4tw2oMwY85M++mV6ZvaCnWvpYQV1GCD3isp9K3OM090aw61aHBrZ2e4+zfHC9wtm4TOu2ob+pRob1lfjVuh8OUN6GJ+INePex3BcbfXTw1420tktLagmo4IBCkFoaYrsOG6D6XUyOKtHzYGY87dePn6aMZv3pfTPRhncoK0zvbVsn9fEcj+/rTlvgyeX0e6uI4Pgum10gXbLadsoZxGZUTyq+6PTpgYuLZ8I0GNsYbb964Z464kn+GYyyNuk0vyXrdGHu+v08+W9K3uAju+vL67sSK3eudIjItWj+h/7s/xXK+0ftXx9hSDw9pCMg6wZUZMKXk8oIyPWphjySlX87Ex1p8p/hlxe4UD6+ppN1rkB/atcAHW8JJiCVeATnIGkx5T5RUF/tRR2j7Ndk9zqf0HOuz9HnXY7MfVRXyZ1rCaXu2qo19tQd+F4oeVrV8j9eFaf22s/iW+nibLULp80eUdkeqxNcj95IpG8s0sfa/hT/wDaR5ow5+VbX2g4Y7X09SR8xW6hkjzFmc8mN8NAuNOhGb8qk+oGPjFcp0bw5tvw5OOtS6p89bR8dNdN0l0haZAFu22l1BhxgJNxt+UW4nvYCq7jeH02eFYfgTVjvFtL0f7GrvwtqNPueZnScrT4/wClrZyI+vGpmye6pSAcd+P0qZv4mB7q5XJp7HWoprcS4g6SgIPbbSNt9Jb5Cptw+NveaqOm+LbrLZmOrPWHy1Kg+bVcdaSK2kpKKZjGUXJrwBaxQjbFEF0MJBkZ+Bj51BqE33JddgTIKE/lRXoTCtUQ2CLGsrbCsrQyYBHoytVUl80VbppvGarKi2S5RkuCqhbpoq3axeE1j1CLZblGS/VOt3xogveNYvp7Nl1CLtLwo6cXVCvE+NFXivGsX0rNV1aOf9qvZ4ITdtf/ABn7y/kJ7v8AKfhtXNEV6OOKBwYIOCDEEHf4V53ejUY2kxXrdNKbjUux4HWwgpaod+wOrX2f6GPEXACwS2ILuYhQfPdjyH7Gqquk6LYG2NIOIn+qBqrfI3p2ObCk5e49P6M6S4a0i2rboqIIAn3kk7kmTPjVnw3tLZP/ANi+pI+Yry5AabsA18/k/pybcnJ2z6CPVJrTSPYujembbHsurRvDA10PD9JLEkgRvJrwrh+JKGRMjYirC50zxF2F7R7gBufGNzXmZP6dNTUoSqiZ4MeXvR6v0v7ZW1tnQwJ5Hlz7/KvHPaHphrtxmYyScyAPlTPFcPxJQA2bkd5U5xj68ap73AO6sYOpckc9PeM5jmOVej0+OUp68srNFjx4I1i5fcq+k+ORhC2wh7wzH4Gufu3DNW3FcFcn7pj68aRu9GufwH4fvXuQSitjzMknJ2xexxbIwZGKsDIIMEeRFdCn9pPFiJZGjeUGfMiPhFc8ejrn5T8P3qJ6OufkPwqpY4T+SsxWWcPi6Otvf2n3CMWUnnLMR6DEfGq+77dux7VjhyO42gfiTNc//d9z8p+FR+wv+U0o9PijwhS6vM+WWPTPTVu+q6eHS0wJkpGkgjMjTM92e+qoXCOdSbhXH4T7qj1Ddx91bRikqRzTnKT1Msm9oLgjq2dRAwbhYY7tQxR7PthfH3tLeax/4xVObDdxrDw7dxqXCL5Q1lyLhlvxHtJr6ybf/wAiKn3vu6ZPdnJn0pxfbOBAtZjm/OM7LXNaD3VnVnuoeOD5Q1nyLhl3wvtUyJp0KckySfxMTy8zTS+2Kxm2Z8Gx8R+9cyVNaik8UH2GuoyLudE/tceVserE/IClW9qLn5U9x/eqeK1TWOK7CefI+5Y3OnrxM6o8AABWVXVlVpXgz1y8ktZ7z7631h7z76hUqom2b6w9599TQTz+NBFSPLNKilIYS1Jifea24Ax8jIpeK3P1mlRWs1qpz7NgYMx3CPnSsTt3f87VEAfHf/ihoSlQw1j62+ZofVDy+vOiJbXEz3HbfO3MjbPjypvh+LyRCmBiQZEc5IPdzpcFqmxOzYHeP2qytdG9wRj3fdbfxHpg01w15G7KlQdoffOTGBP1ic07wt9bYwQO8gkTHl4Vm2zWKiha3wDKYKbxlQpPccMJGfD3U9w3CPMlsfilYbw5BR5zVjwfSdoj7hOIJW7viMgrzqxs9LDIRGBj+o/FK55Sl4OuEY+Ss4NNW+kRIEm3nMZILQT3GrHhejbwcdrSTlT1KnUI5EPAPhEiqPpQ3tQN1bhUGQDqA8JKwAPDFXXRn9oj21CPFy2B9wqDpMRgnfHf3c5NY5cc2rjTNIZYp0X/ANkugEyrufwhGLTMwyozAEn+nnI2rnb/AAzhoYOrSJgJMeAHPzG1Wlz+0hYkW7okQQqoVkbADR3ePIVVv7V2mSWTisGQQYEnyjPpXNhxTi94mzyprdiV3ox9RKBgu+lg3/kDAzzrY6OYyO1MCST2vHtA7eUetE4X2nsTE3j4Mpf5Dl51crcRsyT/AKLg+BgV2XJdjnqL4ZynE8BcBlQseRY7d4ECfP1qK9GuQAVIMCZYKIB/CBM++uodQeQH+kn/ANqDcs9+o+C2yB8jWsZmEoHMXuBnAsho59Zt/wB0En0oF3gIJhGPOADj1gj0q743pLSYFm4fOB5c6rh7R2phlZPNZA9xn1rZWc8mitu8IzfguDGZCz7wIoKdFlc9r4H/ANau36TtH8a+ob9qgnH2yJDSO+G+EgVe5mysbhQRmD5tpHu0CTQl6NWfvL5SzH4Y+FXY4hDsw2nOr6mh8TxyKJ1zsMQT7oNAFI/CqOYHf2Tj3iotwyETrUf1CKsF4xHMdZnxIHzRaj1KgSboHf8Ac9Pu1RNiB4McnXv+9/JrT8BGdY9wPyMmmvtVuSA/hJnPlEigXW7rvuI+EDNAmxNuHJHPHgYqD2V5H5/tmjlZMm6J3ySD88UVGzhk8ZIHxLSaZIgbHiPj+1ZT7og+86ny1n5MaygCqit6a2BUm+VMRFa2iyQInNSC48J5d9aUfUUDJFCMRmfXy99aZfORyjuomo77j3xvEd3P3VvibYDQrFxpBBI0naSCCTsZ5waQyCEYnbY8jv8AGogTjvOO/wAsVmvBwOR8fT31JGzmc7kb5g9/hQIxbZBHvxn3x6VMYMAHtY3GRM93eN/CrFLYa2oVsoGuM3VtqTWwUKzDEGAwJxLxicomywLRpIWRIOO13Tn4COeaORtUCFw7kGFxgRHdtz86trHS2oqGQOWEMIyYBg5xqO8zvOBVbYvusjMOIYRkrqnEg8xuKyzwJcwCCYJyY+6MjPPlHPEUmrGpNcFvw3SCNh7BYDTEKNSiTqExB3Bkgd3ORc8LwpJIFsjA0m3iAcGdsghRHjgzXKCyyOy3NVtisdvUN4371McxFNcFcugm1bIicElYU96ue/GJIPjg1EoeDaOR9zs+H6Ku5RLt63gwGuusnnAMD45nnmt9IezDY1G7eyuUZ7oJYGPu5BwRBE+maregbBGp7j24AbVaHELLE4UoJPPlnnjuk3tH0kzhkchTA6vT2PwgjS8yCQOfPlMVzOM9XtfB0641uS4a/oLCyj2ysyQnbgbzq+6fX40DpTpi8wzddZBksJJ5RJJPoNI8K9B4bjG4iyovoeumHtqeE7MSBC3jqBwTpERmaq+lfZpSrOi6FMSVYNpOmYDIYkcwMCsoZk5VJFOLa2ZxTdI3GUDrwg7zCt54t6vcY86dTpEgKvWudPa1Fh2iRERvHhAqHG9CtbMPcZTy6wMDHKA+/nVb9mi4e1EnPKe6SCceFdqipHK5uJe2+ngMOAreHaB/UeVHt3muCFuW3nYYU/GT8KpLvCKdmzzjaluI4I8oxzIxV+j4I9XydL1Dj76oRy5n5/pS/EW1BmF8v5BpHg+K0jt3SY2AWfL7xNTXj2hjho2VUhvIQTJpaGJyTGm4gclB8PoUG5xZXAUie4z8K0LzMJ6q57hPxMf8VKxOqHW6gGIZN/IiRHjQkSxI9ILMaXJ8EJ39ce6tEHJ0knxQg+8xV9/eFpRGmPd9Ghnqrn3SZ/yzPvg/KrSIbOVv8KN3ssSeYXPu1mq9+oBjS475A+U12r9DKdpHmR+tVnHdGpszq3hEn4GRTEUK2uHb8ceakfv86KvR1lhhp745esRRrXQJLQqcpBfMDyiPeaMnQerVqfUF3/Co8uVAFcejrMwLiz3a/wBYipHoUbifSlG6OM7CP6hNRa3GF93aBn1xTAYPR4BiH9xPyrdLh35FveaykAvbEzj9/TNRiNx9eFbwd6KbTnSuWmNIGZ1RgeO2B3UADVfETzmeUb4+VFtwN1kgEaTyxv4xJPmByxQbzAkQIwOZyeZz31K2hA1RjI2xJU/H5b0hmC7vPP0itoREET690b+ET8K2OFYj7pjvjGROTyxnNMX7jOqKCGCLCgRqAYlmBIALdosYO043oAhc4YRIdWjT+LbUARgiSBscYNYVBGAMqrMd9MHSTI+4CSJBHdnNA06vPl/zUjdZT+UxG0EiAM9+3rQA/wBHdKPw7lldwGRrTRnVaddJEMIIjaRghTyoNuDlcHYkxEafHn8N/KgcRxDsFDchjEEiTE/miTBPfWEkqFgSuBCwzSTz5xgevhRQ7DrxekFYz3hsRGYgeXu8aYvW2t6LyAiWMklW/wAQZ7SkdkkHZhBExMGk/srrgrvuCIOD6ECfT3UWxwrEfj0MyqR3kCYO4kTifTnSBWR4ri2a51mhcEYUEpjIGScRiJrp/YvWz3OxcJYKASqOkCRpdLg0tkjtE407ZkIcF0Tae5BvpIBJDA4II2IEMYMwYkgjmKF0l0pcs3NNl10W+yrKMzuTkSDM8hzqZe5aUaR9rtnodrojRcVbtuzDB4KvZRYEbBnGqDjMgd53q6t+yKIxcl7eWKstwoARkmUSTABIOx7zFeW9D+3HF2gAhbEgMqktBPcZUxjkDiJrvejeN4khTxCXWWAVccJxA81ZrDow2GNJrz8uLLHudcckZcC/H8ZwVvUi8Vfu3A2mLz3CoJJkSJUCYliMxtnE+K4J9OpODtOG0sLutmwcSugrpH74rOL9jW4hxcS0C7McXHe2dI/EVu2xy3JJ2xPJJm4axdKXPs7Er90NdIXR90qV0wSCYgkAA4nBSSpNO2XfYD0iOrIW9bW0TvphmiZAIBJIyRB25gEiqfiOBs3Rm2qyTBDBWMCSxUHaOZ7/AAp+5b4QBy/W2gNRC23vEN2exLvBgtvgHO1UPC3nR9XVKbUiBcVnED3mD5+6uzG7Wxz5OdzT8NpOkWXgcwSdXjMGgHiGUGBAG4ZvPbH71dW+IFwszmSTEIjDTiQApaBgRBJAHI8tX+juyOrYgGMMAVkmc4x3749K6Yyfc5pROc/vBdWVcHlkR5zTCceqGQ3oP3FJ8fGZYqwJEdUQGjYyTiaT4bgWbtBSV5mQB7zVqZm0dN0fxLcQY1EAGWI+A/iuhshYIuMzTsAYGB38zXH9HdKdWmlV1tz0/dHrt60ex0jcdS8rbGwAyxzsJ2o2Y7Z0PFC2qg6pE5BifDzFJfbQxi1ZZj+Ygge/MULg+GAttcYBmP3QcgchPeZqxv3jZsBWwDkgDn4AbedJrwMrePscUVEtAJAgMSMnwWpXLN63AVUURliDq9MZo3A3etOpm6tEHZB3JOPOYmq/j3IZsNJ2a6Sqf6ZOaGINw7OiPdOokmBqWDAwMgfUUHjXZrK6Y1GCFHxpW50o8BTLAQAAnZnYdo7+gqZ424GA/wANREsQkQP6pJJqQEbpdc3AU8DE+4iaTbjz+E+9QD8KY4zpYMYVFCz3mT4mTgUsbiHdI/pYfqKABnjGPM/XpWVOLfiPrzrdMBSihyTqzvJIx7o2qLg798+/6NaVztOKQBLo7pgciMiTUzdJtqpOFJIE9+5j0+FCVtJkjyn4Vj3C0knxPIZM4AwNzQMb4binVHsq0Je0yCohtJOk+GZyD31n2UlS6aYUxuJM5wDkgeIx30oLpG2xx4H6NbttBGAYOx/ilQWTa4rBsaeagfdnnv4d3Me4vDBg6jBMiARrBmMaRMjOwzQLggzjbEZ5Z9aiEOTtHpzimAzxcAaRiDPPSTJBInbahaS2BGPHGefcOVEjYjVj720QTAO2ck5IxIFH4RrIJlmjS06TDExgCREHO4oAf4fjLr2Est/+RbWWVJ7VolTIRj2lxnSJUkDBil+Av2Ygm6pB1AKEy2Y7XKATupGCOzNL8NxbqNamdJ1GQDkwMjOpTP4hGY505wttHe4g1A6SeyoZRoWWPZIIiJkEiBsZippFJsfvcOiuXv35aFI0QxY3HJaO192NUwIlorLvDMC4LDQqjSqurMVYAjtJsDK5z3Gg2wsLY643QHJADEI0gAhdUEbnlk10nR/F2YFljchCQHS3HVrkgFxpdo0jJ2EnTOBnqcTVJSKbgeBtOQrnqlUaj1lu5oB5CVkgNO+IifCum4Tj+GU2+r4dhcB0i618XACueyXNsrPKJkER2sUxwScRrdbPG8RbudX1om5Za0wYyQ9zrARmQGYNuJ3zLpm3b4jhmW5w1837YYoy2rFtOsCdrVctqNQwTsJiPE80563uaxWng37QdN3bzLbutrYnTp0KyI436t2Op+YkMTymuS6d6J6htT8SHczKxctuARyZlIcHbssapG4W/baQHB/on7uBMAriu59nuDXiuEth+HL3gzDrHvrbRjJ0SXnAXksExtFXp9KmGvXtwcK/tJcVSiEwYkt2jCkwE1yUXtHHOTPdTfQ3Stq3bJdR1jPvoBOkCOyTCgEsSQOag0t0v0Jcs3SrBB2jlHJXfkScr3H41Ozd0LpfqSp5PrY/7dv+a6aVbHNbvcuukuqZQwS0+kEllDQSBMEa0GoSBKrGPUotctIYt3DlchFZQSwkQf8A5CBORzjBjfdvjOHKhTbWe7Q0+ETlo9Kbt8Yikf4hQxpCBdCwMy2le2fU+lNKgbsoLzITgENmCVUAeetviTNNdG9DPccNc1FFzlQQfCJis6QuowOu07EmQygeud/nQeDtqkPbvSSI0Kv+Lnlz94z5VRBY8eHUFSFCyBsAQDgYx5fWV+k+EEIqalUbk6YxgfinvrV6+7hUYaQpEKRqcn0zPqK2ej7jsQFYRgm6Zg+Cj9ZqhEft+lkVQbltIJ2yR4ztVsrm/nUuBGlO0R5mYquv9GMRo1m4efZ0qvOSCBJoA4l7TC3bUBZiQROr/MRketSNFwytbYdny2Jnz7/SlOmekNMA6XYiYfIXx86fu8SFdA2YyzYImIG3vpW50fae6XJa62OyoxjaT3VfIim4Bnu3AWJKpkY57CIqzW01y24+6BvqIHkQDv5U9a6MvHVpCWkO4GDG0eFG/uq3YQsYJ2BMkyfhSaBHF9Q5BlBH5iIHvMUqwEkSP09K6+/xNuZ0Ce/8Xv5VX8dwiOOyAMycx8aVMbooxw2MEHyrKePRzDZFPm0x6rFZS3EBVw1mCqyp32eN/UST7/AUowEenxrbXcADHfk5MmJ9PlUuCtBnUNqCkjUVGpgvMgc4EmPCkPkyzcA3UGPEz8KGSO7n3070zwiW7kWmd0IBV2TRrHeo7ppMN3d2aLsHsSS2CQJAk88D1OMVvRJk4/iNo51gkwN9wIicyR8TUrtqAo0ENz8diMb7GmA5fsKqoGWGWQWW4GVgwVgBAIDKGIIk9xCkGY8P0exHWaHNrtdsKSFGeYkbSTM0rcAxt3YgbeXhGTzJojXnVGVWYWnMldUgwTExgsPIeVIZvjuDa1hge0qspkEFSJUjSSGGIwcER4UJLBAMgAjfVA3wIByTnltvULWrcDnOBO1O9IdMXOIutcvOGa4xLGABqIAJgCATpGRRuLYHw18jSEEXC40nxIIgA4zImRy3EkUyOGuC2w0EEAqYHcxIJgEyCCM7iKG1kdli4MAA5HLAyNhAGSD61bcRwgcko4NppCAEW4yTEae0BJHdnenW4Xsc09tgcg5rpvZrojintk2lYhbisACgIYfiXrGWCBGVBjnGKS4niEUgaogQV04BG/lT3D8YLiaRLKCJVmAPa5qMAqDvHrjNOUdgg9y1t9F3EuD7Zw/FkAEIQDrK5I06i1tomdIB35Cm7vTj2kASw3B2mldZsBjfKodIuKQFkq3JoGSIzVV04jgWy/XlCFGvWraSoCusK0QoOxKmCJqqt+114K1q45uWXMsrKh1DxxJOBsRHfXN6bluzo1pDP/VF0RCDSxjSJggDlBneciPOleO4lmIdQ0fd2JZdPLtEnHfkeW1b69WAJvaDsCoJaIB5GdyN+4+dS6Q4bh0VCbpuPplmUkZn7sOgPPcTXRtwYb8idjj9wYafwsTHwIIOZweVM9H3HusLdqNTnGkszjfCg48yANqrrd0ah2mXGCwDQfKO6rA9NOh7JIldOpAokRB2HPn76JIE9x/7JcVTK6ljM3UIg43KnM5xiqa9bt5+8rxkRtnvUARtyq06Zv3bZUXJZGS2f8QoymUE6WUD3CY51UM+kMUPYYCROoDwYGSB3Y8eVSt0N7MNb6IbUArjERkgsCfGNIjOYBGaNbYs4tgxJMgKoAA/pYkmOVI2OIUAuS5bCwCAIjmc4xtHKn+Day6y8Kw2III2G85J3+FPcWxZ3bL2kPVlQBktDave4MmgdB8WWLXDeIKzkzmcnlG3zqC8XbCwoIG5uHAzjAYTFLr0jZJ0M7sk92lTnmTmPSnYqLPhumlS4TdbXIyvVsWBORBjvAp3iulWu2hoVbYRioJXOm4ZMiOZHPakQ6ADQiheUb+8b1ot2TBxvHiJ95z86HuCdEOF4UDvJkGYA+QyKteF6Q0YCjOfyj41WKjRPIGPU1FpiTt50AdB/e/IsJ5jJ+YFc/0p0ortpH3V7j+KkL99rgK2SDA7RmIHhPzqs4fh5JVmgzt/O1VFidjrcWpxmfOgsx7vjR16HAGxoZ4GDNaJktBLXFsordCFtu6spCKkGjNxbEATgbQAOUcucc6BUmQjesiyTXpgEkgTAnad62l0CcAyIk8vEZj3zv3wago3zRAkAHT457vKgDbMpiBpgAHJMnmfDlR790MQF3KrJdpJYDJkxA5ZOwHlSh2wKw/GgZIMBMjliDEH9vCoh/WpW7cxnM7RNbFoE5PyFAiVjimU9ksPBSRTvCWH4u+qjtXHwBAliq4wBHKPGh2ujH/KVIIImds8o8N6Cw0PIfIMysgz4dx8aKH+TorXRPVXTbvWwl3qy0FASBbSSNBYZaMhh3kTNL2OlRbPVgMuTBk8z3Mf5oXR3GFndnuMHlLmqEc9gmT/AIhDaxII0mcHzCn2pXkOTqglXLHSDOcaTIPdjfNTFtMp01sXXB9I9tBp1vOoKyDlvOsEA+R91M3+Ks8SzFX+yldZKds2pb7wUowdBI+6NQ7ts06dHDQHsXle4QxdQhUrBWAs4cGd8d0VG70K/Vm4Wt6g5VkS4Nf3ZBgDSV5Aqdz5USqW/ccbWwPpHoq4g1rD250h7ZLL2QDEgBlwRhgDQeF4dLiszyumBInJOBOrFW/QPGMGOh2dSGU2mcBdLLGWdlE45AxG9VvFcR1zBLY055soWdsknSPOnGVchJXwX/s77E271trjm8x7XVqqW9NzQJYajdHaHcM+FQ9ofZZLCW3wSc9WHRtCjbrWXAP+UD1nFWd/oG91Vu4eMXSCqWwUMBQNke2pBIidKb4OaVTpCyhVuJ4Zbr5I1XmNtxt2kUyPwxsMbHeuZTk3ad/Rs4JKmjmOGvqdRZVYkHTOM8pzEDECnrHRCdVrL3C2rTpVFCzAJE6gZEnkdqT4/iLbXiyWBaBIIRHLIIAmOskxImCaN0Qjm4LkKQpB/wAQoVIHLQ33j/ljlsa6HbRgqTDXukbVki2oNxMlkuAdWpb8uk5xmcZoIu2d1DKTOrRhQIxBJOPMc6sb44a7xDkWuwZFu2rthsbwJIVZPmACQBNUfH8GiMwtXdQ1FRiC0HfH60l4KafIfhXVMqAwIMyASAwgysRGfvD9K1bvWp7ACtGSRq84ziqtrjDmQR6eBqwtcKARDEg45ETpnI3HPeqoizVrhVZpuM7j/JEn1Y4xQb3VDADHxJEj0iKd0poBkxoDNAzJaIAmI+tqHxHAKSe0cmAcD8IORjv2FAPg30fcS2A3WODJ/DIAEZgiDvG+I8qteuOnslX3gGBPuNUdpYAXXErqOAJkYGo/rijcPbK4UlW6zTMDYrPKmkKxxum7qwOoA0kwWBMTuBOKp+O4u4/3sDuiP0q84cMy69S6IY9rssdJA5Hx51DiOLDodVtToLQcgkBREd3pT00F2UNi+QYkgEQY9+fCawWSGGoSN53Boq2VaWMqJAhRzaeXdTnAuEWDJ7JcYwACcesbUCCLx+IiQO47eYJxUHQsZDR51K/wVtmwW+9pwuxYSPSqgsVMSRTWwMuLZbmJ9Z/aspHh+KUbg1lWIRFTLT8qysrIZCs1VlZQBKMTWK1ZWUANWuHmBO4keEZ76Y4LiJvL2EOCGlZDQJkjEHG4I3rdZSKOiN5yot6hFtdKmMgA4Eztk1y/HiGackGJ8/lWVlaR4JlyQs2pdBJliM/1GKf4JgrdVpGoXCouDBIJCkMrSrLsYjvyZrdZWc+TSBZcH0mts279q0ttwQpAyjMv44YGCcYBiZxyCXT3SrfaA6hUI/8A1roByckLA1eIisrKlJVZTbGuj+Gswl27bNzW4DLr0g8znSWzPI8vdfW/YS0eKtKzki5cKDsqAArXVyFjUZtg4jf1rKyuPJOSezOiEU1uVfT3SVyxe6tSkW9VtNNsLpCxsMgMZ+997xpHh+k4W2zIrsxdm1wVIgACAAcRuSfCKysroh8UZz+TLC97MpcKHCm9MwCQpUgHSCdjOxzHM71TWOhCGaLsFIzp3n/VWVlVFsiSEF4goWUbzpLSZIJzzik7p7R86ysrdmAxw/Dal1E84+jR041k5kkQQSdpHz8ayspR5BkL3STgkBjBAiTMZnFKjinE9o53zvWVlD5A0vEMDIYyBG/Lu8qz7Q35jkgnPMbGt1lIBn+8XUkTPid9qNwXSTzBJOSZnORBrKyrQmL8XfZbjaWIwBvyjFL/AGhtOnUY7prKypYzBxLTOozM78xzqDNO9ZWUgNVlZW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data:image/jpg;base64,/9j/4AAQSkZJRgABAQAAAQABAAD/2wCEAAkGBhQPDw8PDxQQFA8PDw8PDw8PFBQPDw8PFBAVFBQQFBQXHCYeFxkjGRQUHy8gIycpLCwsFR4xNTAqNSYrLCkBCQoKDgwOFA8PGikcFBwpKTIpKSkpKSkpKSkpKSkpKSkpKSkpKSk1KTUpKSkpKSkpKSksKSkpLCwpKSopKSwpKf/AABEIALcBEwMBIgACEQEDEQH/xAAbAAACAwEBAQAAAAAAAAAAAAABAgADBAUGB//EAD8QAAIBAgMFBAYIBAYDAAAAAAABAgMRBBITFCExQVEFYZGhIjJScYHRI0JiscHh8PEGFSSyU5KiwtLiM0NE/8QAGgEBAQEBAQEBAAAAAAAAAAAAAAECAwQFBv/EACgRAQADAAICAQIFBQAAAAAAAAABERICEwMhMVKRUWFxsfBBYoGh0f/aAAwDAQACEQMRAD8A83GBYojRiMon1LeWiqIyiOkFIllFURlEdIKiWwqQyiOohURYVRDlHURlEWEUQqJYohURaURRGUR1EZRLa0RRColiiMoltKVqIVAsURlEWUryByFiiMolsVZQ5S3KFRGhVkGyFqiHKLFWQmQuyhyCxTkDkLsgcgtKU5CZC7IHINCnIHIXZCZRpKU5ASpmjIHINFMLpkNbpkFlPLKIyQyiMonnt1oqQyiMojKIsoFEZRGURlEWUVRGURlEdRFrRFEZRHURlEWURRGUR1EZRLaURQColiiMoiylaiMoliiMoCylagFQLVAKiWylaiHKWqAVEWUrUA5C3KHILKVKA2UtUAqA0UqUA5C1QGUBopSohyFygHINFKchMheoByE0ZUZA5C/ITINGVOQmQvyByDRln0yGjIQaMvGqIyiMkOonG3SiqIyiMojqJLKKojKIyiMoi1oqiOojKIyiNFFURlEdRGURooqiMojqIyiXSURRGUSxRGURopWojKBYojKA0UrURlEtUAqI0UqUBshaoByk0UqUBlAsyjKI2tK1EOUtSCok2ZVqAchaojKI2UpUAqBeoBUCbWlCgHIXqAypjaUz5A6Zo0w6Y2tM2QOQ0ZCaY2UzZCGnTINlPCpDqJEh0jlpqkSGSIkMkNLQpDJESGSJpcokOkBIdIaMikMkBIdImjIpDJASHSGjIpDJESHSGzKKI6REh0htclSCkOojKJNmSJBSHUQ5RtcFyhUR1EKiTRgiiMoj5QqJNrgqiMojKIyiNmCqIyiOohUSbMAojKIUhkhswXKHIWJByjZhXlJkLcpMo2YVZQF1iDZh8+QyQqHRnTWRSGSAh0TTWBSGSAh0TS5FIdICGRNrgUhkiIZE2scESHSAh0NrgUh0gIdE2uBSLEhUOibXrFIZIiGRNnWiQ1iIZIbXrBIZIiQUTa9Y2CokQyJtetFEZIiGROw60yjJEQSdh1okMkC5Lk7DrMgpCpjKQ7F6xsGxLhuOw6y2IMQdh1PnKYykUqQykdNJHBepDKRQpDqRNNxwXKQykUqQykZ01HjXqQ6kZ1IZSJprraFIZTM6mFTJpetpUhlIzKYyqE211tSkOpmRVBlUJpetsUx1MxKoMqpnTUeNuUxlMwawyrk0vW3qYymYVXGWIJpqPE3qYVMwquMq5na9TdmCpGJVxlWJteltUhlMxKuHXJtepuUyZzFtAdczteltzkzGNYgbXG16mrMFSMqrh1ibOprzhzmTWDqja9TXqEMmqQbTpfP1UHUznrEBWJPb7eWIh0FMZVDnrEBWJM+24h0VUGVU5yxI20E9tZdFVQqoc7aArEEqVqHSVQdTRzFiQ7SZqW4h01NDKZzFiRtqJUtVDqKYcxzFixljCVLURDpZwqZz1jBlizPtuOMN+YKkYVihliie2sQ3KY6qHPWKCsWZm2o4w6KqDKoc5YoZYkz7bjjDoqoNqnOWKCsWie2sQ6Kqjahzli0Ha0Z9riHRzhznPWLQdsRLlrrhvzkVQwbYibYiXK9cOhqB1DnbYg7Yh7Xrh0NQmqc7bCbYPZ1ujrEOdtZCezrh4NVQqqZFUG1D7eX5+OTXqB1THqh1SZa22KqFVjFqk1Rhdt+sHWOfqh1R1r2OhrE1zn6xNYda9kOjrh1zm6wdcda9sOlrh1zmqsTXL1EeWHT2gKxBzNcmuZ6m+11dpCsScrXCq4jwr3OptI21HJdcGuSfCsed19s7w7b3nI1w6xOhrvdZY3vGWMOPrDaw6IO91ttDtxyNYmsTohqPO6+3B23vORrh1zPRDced19tJthyNcO0E6Go87r7WFYw5G0k2kz0Nx54djbA7YcfaQ7UTpbjzw7G2EOPtRB0r3Q4qZMx2K38N1KcM03BLLGUbNyz5uCi1Gzdt/HcYauAnHLeLSldxlK0IyS9luyf42fRnujlEvzU8eUQy5gZxpQa5Lc2nvi7NcVufeiyGFblKN4rK97cklZNpyT5pWu7cmnwZu2falzBnLaeElOygnJvgoJzb439W/C3muqLo9kScVNyoxjKKlF1KtOF4vg7OV+O7fzQuI+U9yx6huwnZ0qlGrWTio0sqs73k5XfLgrJ73zaXMK7FV7Oth1Z5X9IpWlfhaN953Oyuz4KjOjKulrz0/Qo16kbxUXbNkSvklOVr/VXVHXx8/Hc7+HLzcfNUY+bh5N1Sax0JYLDrjXm7K/oUZd3tNcn5oSVPDK3pYlt7l9HTjvunuTqb/Ra8TOo/CW65fjDDrjKsar4ffaOJk+KbcIWi3dOyzcvmNHG4ZcKNV++ukuPTSLf4Qnv6nZ7I7OozwGKrVE3VjZQd7ZLJSvGK48735I846p6XsrtqEKU6eywdOUKk5Z67zyXo7o2ild2jHuUm7OxxpdqUuGzUr71vnVb3vua9x05+XjyiI48fcfPw5ePx8+E8uXLl65T6+WHWJrmyXa9Pf/TYdXzc6u67vu+k8Ogv83p7/wCnw2+/Os7cOH0u7gYufpdNf3MqrHo/4NVKVaTrJSy0pyhmTcIySvmaTV7K/wAbHI/nULu+Hwu+/wDjK11bdaqbeyf4kjTq3hQwWaTilquqoLetz+l3LqdPHzxOuXH05eXjPk4Tw48vc/4c/HSUak4x3RjKSSe+1na1ynUOj2h23RnVqNYehZytunUV0n63r8Xa+7qUS7WoO/8AT01fN6tWUWszvdXT4cF0McuWpuOPz+jrwnMRE8vj9WXUYdRmiXaWHbvotK97QxCS4Wt6VNu3xv3hWPw3OlNerwrxfBb7+guPH7rGPf0/t/10jlH1KIzZ6PG9j0o4GlXjKWq36bbWVt39BR5WUU7/AG38OJDF4Xmq671KnK2/jva9x2Zds4GeHdJvFRyxi4tujJOTmrpR1Psy48nfmk+/i58OMct8ff8AR5/PHk5Twxz+J9/o89qMmoaXLCNf+asnZcaVO1773uqvdbl58gqOEf8A9Mlvn61Nvd9RbufXyR59flP2l6o5fnH3ZtUKqAxDpRdoV4T3L0lGcIp77pqST5dHxNnY0aDqx1pxdO87pNRk7L0fW3cbXXTmTlyiIt18czy5Zv8A2y6gc5sj2bTkrrE4WKSjfVqxi23Jrcld2St58OVWGwlJuLnicKou3/ttNJuzusjtZLzXEzvjVuk6ian91OoTUGp4em9+0YbLv3upld7tJuLV7cJcOG699yfZaTbtisLGOVzWao3LjZQ9GDTl7twvibn8vvCvUJqmjEUaEFKGvSlOGo9SnUjKjNJwUVG6vzlu4u+71XfPiKdOMIyVajfJNyWpGbcot7oqF2rrKlfi+Dte0iYn8fs3PKYi/X3hNYhnpVaTScq8It8YuNSTXxjFrzIbz/Kc++f5MPMzxc5etKT6XbfXr734iuvJqzbst6V3ZPrYXKHKe6ofEmZlNR9WTOyWJYqCpsOo+rBlDZATOyZmSyIrATMyXYUkFQ7mELcI6p90vBjqg/Zl4MCkhesO/Zl4MOzS9h+DAoIaVhJewwrBy9nzQtWUJrWBl0Xigrs+fSPiLSmOwbGv+Xz+z4kWAfOcF73+QspjsQ2bD9un43/AaOAv9ZfCM3+AsphIdD+Wu3F/5WvvF2S3GX9v/IWUxBt7zZoR9r+1/wC4jpQ9p/BL8wMfiTxNTpQ9qX3fgTTj7T8f+oGZfEmV95qtC31v18ESKhzzfADLlBY2t0/Zl8X+YE4ey/F/MDHlCofpmv0eUPFtk1Yr6kb97b/Iox5GQ168f8On5/MgFCwHc/FfIddn93+r5HW0ASp933nLTplzo9nrovGRYuz10j5v8SyriMv1Ze+24z7f0Xiy+09L1go9I+AywsfZj4Iybe+i82DbZd3gWpLhu2ePReCGjRXQ521y6+SA8TLq/hYUlunphy/q5y9eXV+Irk3xbfv3ii3WbXVfFpFcq8VzXwd/uOakMoFotu2uHVgeNjyUvJGPKSxaS2rbF0818iPGd3m/kUwqW3fv4jbn+4os+0c7K/vk/wAQyxTfKPh8yrIBRFB9d/laK/AVzb4PwJb9Il7FQ137T+DbFlHvb95FMjkwBp/pk0v1wCpXFzANoomkhczDZgOqS/SDpL9xYtokpSfLyRFMqcR9GKtvKGmuIGBpyQ6+XDzJpxvzZlzBUgWvyJPh7uA+u+XzMwWmBdrPqEzXfQgS3dULjaRCHi1L2ZgssPcpn2fGXFIhDccpZnjDLPsSPKUl4Mqn2I/qyv71YhDcc5YnjDJVwco8bbuhQQh2j25TFGQcxCFQykFMBAg3GRCBRTDchACEBCg2DGICEDxtbff4Dtx6Px/IhABCaXBeLBFXZCAO6HRium+4JCW1RWiynDrw6pgIEF4R8rNeBS6BCCJJgNMbS6EIVEy/sEhAK/j5AIQ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data:image/jpg;base64,/9j/4AAQSkZJRgABAQAAAQABAAD/2wCEAAkGBhQPDw8PDxQQFA8PDw8PDw8PFBQPDw8PFBAVFBQQFBQXHCYeFxkjGRQUHy8gIycpLCwsFR4xNTAqNSYrLCkBCQoKDgwOFA8PGikcFBwpKTIpKSkpKSkpKSkpKSkpKSkpKSkpKSk1KTUpKSkpKSkpKSksKSkpLCwpKSopKSwpKf/AABEIALcBEwMBIgACEQEDEQH/xAAbAAACAwEBAQAAAAAAAAAAAAABAgADBAUGB//EAD8QAAIBAgMFBAYIBAYDAAAAAAABAgMRBBITFCExQVEFYZGhIjJScYHRI0JiscHh8PEGFSSyU5KiwtLiM0NE/8QAGgEBAQEBAQEBAAAAAAAAAAAAAAECAwQFBv/EACgRAQADAAICAQIFBQAAAAAAAAABERICEwMhMVKRUWFxsfBBYoGh0f/aAAwDAQACEQMRAD8A83GBYojRiMon1LeWiqIyiOkFIllFURlEdIKiWwqQyiOohURYVRDlHURlEWEUQqJYohURaURRGUR1EZRLa0RRColiiMoltKVqIVAsURlEWUryByFiiMolsVZQ5S3KFRGhVkGyFqiHKLFWQmQuyhyCxTkDkLsgcgtKU5CZC7IHINCnIHIXZCZRpKU5ASpmjIHINFMLpkNbpkFlPLKIyQyiMonnt1oqQyiMojKIsoFEZRGURlEWUVRGURlEdRFrRFEZRHURlEWURRGUR1EZRLaURQColiiMoiylaiMoliiMoCylagFQLVAKiWylaiHKWqAVEWUrUA5C3KHILKVKA2UtUAqA0UqUA5C1QGUBopSohyFygHINFKchMheoByE0ZUZA5C/ITINGVOQmQvyByDRln0yGjIQaMvGqIyiMkOonG3SiqIyiMojqJLKKojKIyiMoi1oqiOojKIyiNFFURlEdRGURooqiMojqIyiXSURRGUSxRGURopWojKBYojKA0UrURlEtUAqI0UqUBshaoByk0UqUBlAsyjKI2tK1EOUtSCok2ZVqAchaojKI2UpUAqBeoBUCbWlCgHIXqAypjaUz5A6Zo0w6Y2tM2QOQ0ZCaY2UzZCGnTINlPCpDqJEh0jlpqkSGSIkMkNLQpDJESGSJpcokOkBIdIaMikMkBIdImjIpDJASHSGjIpDJESHSGzKKI6REh0htclSCkOojKJNmSJBSHUQ5RtcFyhUR1EKiTRgiiMoj5QqJNrgqiMojKIyiNmCqIyiOohUSbMAojKIUhkhswXKHIWJByjZhXlJkLcpMo2YVZQF1iDZh8+QyQqHRnTWRSGSAh0TTWBSGSAh0TS5FIdICGRNrgUhkiIZE2scESHSAh0NrgUh0gIdE2uBSLEhUOibXrFIZIiGRNnWiQ1iIZIbXrBIZIiQUTa9Y2CokQyJtetFEZIiGROw60yjJEQSdh1okMkC5Lk7DrMgpCpjKQ7F6xsGxLhuOw6y2IMQdh1PnKYykUqQykdNJHBepDKRQpDqRNNxwXKQykUqQykZ01HjXqQ6kZ1IZSJprraFIZTM6mFTJpetpUhlIzKYyqE211tSkOpmRVBlUJpetsUx1MxKoMqpnTUeNuUxlMwawyrk0vW3qYymYVXGWIJpqPE3qYVMwquMq5na9TdmCpGJVxlWJteltUhlMxKuHXJtepuUyZzFtAdczteltzkzGNYgbXG16mrMFSMqrh1ibOprzhzmTWDqja9TXqEMmqQbTpfP1UHUznrEBWJPb7eWIh0FMZVDnrEBWJM+24h0VUGVU5yxI20E9tZdFVQqoc7aArEEqVqHSVQdTRzFiQ7SZqW4h01NDKZzFiRtqJUtVDqKYcxzFixljCVLURDpZwqZz1jBlizPtuOMN+YKkYVihliie2sQ3KY6qHPWKCsWZm2o4w6KqDKoc5YoZYkz7bjjDoqoNqnOWKCsWie2sQ6Kqjahzli0Ha0Z9riHRzhznPWLQdsRLlrrhvzkVQwbYibYiXK9cOhqB1DnbYg7Yh7Xrh0NQmqc7bCbYPZ1ujrEOdtZCezrh4NVQqqZFUG1D7eX5+OTXqB1THqh1SZa22KqFVjFqk1Rhdt+sHWOfqh1R1r2OhrE1zn6xNYda9kOjrh1zm6wdcda9sOlrh1zmqsTXL1EeWHT2gKxBzNcmuZ6m+11dpCsScrXCq4jwr3OptI21HJdcGuSfCsed19s7w7b3nI1w6xOhrvdZY3vGWMOPrDaw6IO91ttDtxyNYmsTohqPO6+3B23vORrh1zPRDced19tJthyNcO0E6Go87r7WFYw5G0k2kz0Nx54djbA7YcfaQ7UTpbjzw7G2EOPtRB0r3Q4qZMx2K38N1KcM03BLLGUbNyz5uCi1Gzdt/HcYauAnHLeLSldxlK0IyS9luyf42fRnujlEvzU8eUQy5gZxpQa5Lc2nvi7NcVufeiyGFblKN4rK97cklZNpyT5pWu7cmnwZu2falzBnLaeElOygnJvgoJzb439W/C3muqLo9kScVNyoxjKKlF1KtOF4vg7OV+O7fzQuI+U9yx6huwnZ0qlGrWTio0sqs73k5XfLgrJ73zaXMK7FV7Oth1Z5X9IpWlfhaN953Oyuz4KjOjKulrz0/Qo16kbxUXbNkSvklOVr/VXVHXx8/Hc7+HLzcfNUY+bh5N1Sax0JYLDrjXm7K/oUZd3tNcn5oSVPDK3pYlt7l9HTjvunuTqb/Ra8TOo/CW65fjDDrjKsar4ffaOJk+KbcIWi3dOyzcvmNHG4ZcKNV++ukuPTSLf4Qnv6nZ7I7OozwGKrVE3VjZQd7ZLJSvGK48735I846p6XsrtqEKU6eywdOUKk5Z67zyXo7o2ild2jHuUm7OxxpdqUuGzUr71vnVb3vua9x05+XjyiI48fcfPw5ePx8+E8uXLl65T6+WHWJrmyXa9Pf/TYdXzc6u67vu+k8Ogv83p7/wCnw2+/Os7cOH0u7gYufpdNf3MqrHo/4NVKVaTrJSy0pyhmTcIySvmaTV7K/wAbHI/nULu+Hwu+/wDjK11bdaqbeyf4kjTq3hQwWaTilquqoLetz+l3LqdPHzxOuXH05eXjPk4Tw48vc/4c/HSUak4x3RjKSSe+1na1ynUOj2h23RnVqNYehZytunUV0n63r8Xa+7qUS7WoO/8AT01fN6tWUWszvdXT4cF0McuWpuOPz+jrwnMRE8vj9WXUYdRmiXaWHbvotK97QxCS4Wt6VNu3xv3hWPw3OlNerwrxfBb7+guPH7rGPf0/t/10jlH1KIzZ6PG9j0o4GlXjKWq36bbWVt39BR5WUU7/AG38OJDF4Xmq671KnK2/jva9x2Zds4GeHdJvFRyxi4tujJOTmrpR1Psy48nfmk+/i58OMct8ff8AR5/PHk5Twxz+J9/o89qMmoaXLCNf+asnZcaVO1773uqvdbl58gqOEf8A9Mlvn61Nvd9RbufXyR59flP2l6o5fnH3ZtUKqAxDpRdoV4T3L0lGcIp77pqST5dHxNnY0aDqx1pxdO87pNRk7L0fW3cbXXTmTlyiIt18czy5Zv8A2y6gc5sj2bTkrrE4WKSjfVqxi23Jrcld2St58OVWGwlJuLnicKou3/ttNJuzusjtZLzXEzvjVuk6ian91OoTUGp4em9+0YbLv3upld7tJuLV7cJcOG699yfZaTbtisLGOVzWao3LjZQ9GDTl7twvibn8vvCvUJqmjEUaEFKGvSlOGo9SnUjKjNJwUVG6vzlu4u+71XfPiKdOMIyVajfJNyWpGbcot7oqF2rrKlfi+Dte0iYn8fs3PKYi/X3hNYhnpVaTScq8It8YuNSTXxjFrzIbz/Kc++f5MPMzxc5etKT6XbfXr734iuvJqzbst6V3ZPrYXKHKe6ofEmZlNR9WTOyWJYqCpsOo+rBlDZATOyZmSyIrATMyXYUkFQ7mELcI6p90vBjqg/Zl4MCkhesO/Zl4MOzS9h+DAoIaVhJewwrBy9nzQtWUJrWBl0Xigrs+fSPiLSmOwbGv+Xz+z4kWAfOcF73+QspjsQ2bD9un43/AaOAv9ZfCM3+AsphIdD+Wu3F/5WvvF2S3GX9v/IWUxBt7zZoR9r+1/wC4jpQ9p/BL8wMfiTxNTpQ9qX3fgTTj7T8f+oGZfEmV95qtC31v18ESKhzzfADLlBY2t0/Zl8X+YE4ey/F/MDHlCofpmv0eUPFtk1Yr6kb97b/Iox5GQ168f8On5/MgFCwHc/FfIddn93+r5HW0ASp933nLTplzo9nrovGRYuz10j5v8SyriMv1Ze+24z7f0Xiy+09L1go9I+AywsfZj4Iybe+i82DbZd3gWpLhu2ePReCGjRXQ521y6+SA8TLq/hYUlunphy/q5y9eXV+Irk3xbfv3ii3WbXVfFpFcq8VzXwd/uOakMoFotu2uHVgeNjyUvJGPKSxaS2rbF0818iPGd3m/kUwqW3fv4jbn+4os+0c7K/vk/wAQyxTfKPh8yrIBRFB9d/laK/AVzb4PwJb9Il7FQ137T+DbFlHvb95FMjkwBp/pk0v1wCpXFzANoomkhczDZgOqS/SDpL9xYtokpSfLyRFMqcR9GKtvKGmuIGBpyQ6+XDzJpxvzZlzBUgWvyJPh7uA+u+XzMwWmBdrPqEzXfQgS3dULjaRCHi1L2ZgssPcpn2fGXFIhDccpZnjDLPsSPKUl4Mqn2I/qyv71YhDcc5YnjDJVwco8bbuhQQh2j25TFGQcxCFQykFMBAg3GRCBRTDchACEBCg2DGICEDxtbff4Dtx6Px/IhABCaXBeLBFXZCAO6HRium+4JCW1RWiynDrw6pgIEF4R8rNeBS6BCCJJgNMbS6EIVEy/sEhAK/j5AIQ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6" name="AutoShape 10" descr="data:image/jpg;base64,/9j/4AAQSkZJRgABAQAAAQABAAD/2wCEAAkGBhQPDw8PDxQQFA8PDw8PDw8PFBQPDw8PFBAVFBQQFBQXHCYeFxkjGRQUHy8gIycpLCwsFR4xNTAqNSYrLCkBCQoKDgwOFA8PGikcFBwpKTIpKSkpKSkpKSkpKSkpKSkpKSkpKSk1KTUpKSkpKSkpKSksKSkpLCwpKSopKSwpKf/AABEIALcBEwMBIgACEQEDEQH/xAAbAAACAwEBAQAAAAAAAAAAAAABAgADBAUGB//EAD8QAAIBAgMFBAYIBAYDAAAAAAABAgMRBBITFCExQVEFYZGhIjJScYHRI0JiscHh8PEGFSSyU5KiwtLiM0NE/8QAGgEBAQEBAQEBAAAAAAAAAAAAAAECAwQFBv/EACgRAQADAAICAQIFBQAAAAAAAAABERICEwMhMVKRUWFxsfBBYoGh0f/aAAwDAQACEQMRAD8A83GBYojRiMon1LeWiqIyiOkFIllFURlEdIKiWwqQyiOohURYVRDlHURlEWEUQqJYohURaURRGUR1EZRLa0RRColiiMoltKVqIVAsURlEWUryByFiiMolsVZQ5S3KFRGhVkGyFqiHKLFWQmQuyhyCxTkDkLsgcgtKU5CZC7IHINCnIHIXZCZRpKU5ASpmjIHINFMLpkNbpkFlPLKIyQyiMonnt1oqQyiMojKIsoFEZRGURlEWUVRGURlEdRFrRFEZRHURlEWURRGUR1EZRLaURQColiiMoiylaiMoliiMoCylagFQLVAKiWylaiHKWqAVEWUrUA5C3KHILKVKA2UtUAqA0UqUA5C1QGUBopSohyFygHINFKchMheoByE0ZUZA5C/ITINGVOQmQvyByDRln0yGjIQaMvGqIyiMkOonG3SiqIyiMojqJLKKojKIyiMoi1oqiOojKIyiNFFURlEdRGURooqiMojqIyiXSURRGUSxRGURopWojKBYojKA0UrURlEtUAqI0UqUBshaoByk0UqUBlAsyjKI2tK1EOUtSCok2ZVqAchaojKI2UpUAqBeoBUCbWlCgHIXqAypjaUz5A6Zo0w6Y2tM2QOQ0ZCaY2UzZCGnTINlPCpDqJEh0jlpqkSGSIkMkNLQpDJESGSJpcokOkBIdIaMikMkBIdImjIpDJASHSGjIpDJESHSGzKKI6REh0htclSCkOojKJNmSJBSHUQ5RtcFyhUR1EKiTRgiiMoj5QqJNrgqiMojKIyiNmCqIyiOohUSbMAojKIUhkhswXKHIWJByjZhXlJkLcpMo2YVZQF1iDZh8+QyQqHRnTWRSGSAh0TTWBSGSAh0TS5FIdICGRNrgUhkiIZE2scESHSAh0NrgUh0gIdE2uBSLEhUOibXrFIZIiGRNnWiQ1iIZIbXrBIZIiQUTa9Y2CokQyJtetFEZIiGROw60yjJEQSdh1okMkC5Lk7DrMgpCpjKQ7F6xsGxLhuOw6y2IMQdh1PnKYykUqQykdNJHBepDKRQpDqRNNxwXKQykUqQykZ01HjXqQ6kZ1IZSJprraFIZTM6mFTJpetpUhlIzKYyqE211tSkOpmRVBlUJpetsUx1MxKoMqpnTUeNuUxlMwawyrk0vW3qYymYVXGWIJpqPE3qYVMwquMq5na9TdmCpGJVxlWJteltUhlMxKuHXJtepuUyZzFtAdczteltzkzGNYgbXG16mrMFSMqrh1ibOprzhzmTWDqja9TXqEMmqQbTpfP1UHUznrEBWJPb7eWIh0FMZVDnrEBWJM+24h0VUGVU5yxI20E9tZdFVQqoc7aArEEqVqHSVQdTRzFiQ7SZqW4h01NDKZzFiRtqJUtVDqKYcxzFixljCVLURDpZwqZz1jBlizPtuOMN+YKkYVihliie2sQ3KY6qHPWKCsWZm2o4w6KqDKoc5YoZYkz7bjjDoqoNqnOWKCsWie2sQ6Kqjahzli0Ha0Z9riHRzhznPWLQdsRLlrrhvzkVQwbYibYiXK9cOhqB1DnbYg7Yh7Xrh0NQmqc7bCbYPZ1ujrEOdtZCezrh4NVQqqZFUG1D7eX5+OTXqB1THqh1SZa22KqFVjFqk1Rhdt+sHWOfqh1R1r2OhrE1zn6xNYda9kOjrh1zm6wdcda9sOlrh1zmqsTXL1EeWHT2gKxBzNcmuZ6m+11dpCsScrXCq4jwr3OptI21HJdcGuSfCsed19s7w7b3nI1w6xOhrvdZY3vGWMOPrDaw6IO91ttDtxyNYmsTohqPO6+3B23vORrh1zPRDced19tJthyNcO0E6Go87r7WFYw5G0k2kz0Nx54djbA7YcfaQ7UTpbjzw7G2EOPtRB0r3Q4qZMx2K38N1KcM03BLLGUbNyz5uCi1Gzdt/HcYauAnHLeLSldxlK0IyS9luyf42fRnujlEvzU8eUQy5gZxpQa5Lc2nvi7NcVufeiyGFblKN4rK97cklZNpyT5pWu7cmnwZu2falzBnLaeElOygnJvgoJzb439W/C3muqLo9kScVNyoxjKKlF1KtOF4vg7OV+O7fzQuI+U9yx6huwnZ0qlGrWTio0sqs73k5XfLgrJ73zaXMK7FV7Oth1Z5X9IpWlfhaN953Oyuz4KjOjKulrz0/Qo16kbxUXbNkSvklOVr/VXVHXx8/Hc7+HLzcfNUY+bh5N1Sax0JYLDrjXm7K/oUZd3tNcn5oSVPDK3pYlt7l9HTjvunuTqb/Ra8TOo/CW65fjDDrjKsar4ffaOJk+KbcIWi3dOyzcvmNHG4ZcKNV++ukuPTSLf4Qnv6nZ7I7OozwGKrVE3VjZQd7ZLJSvGK48735I846p6XsrtqEKU6eywdOUKk5Z67zyXo7o2ild2jHuUm7OxxpdqUuGzUr71vnVb3vua9x05+XjyiI48fcfPw5ePx8+E8uXLl65T6+WHWJrmyXa9Pf/TYdXzc6u67vu+k8Ogv83p7/wCnw2+/Os7cOH0u7gYufpdNf3MqrHo/4NVKVaTrJSy0pyhmTcIySvmaTV7K/wAbHI/nULu+Hwu+/wDjK11bdaqbeyf4kjTq3hQwWaTilquqoLetz+l3LqdPHzxOuXH05eXjPk4Tw48vc/4c/HSUak4x3RjKSSe+1na1ynUOj2h23RnVqNYehZytunUV0n63r8Xa+7qUS7WoO/8AT01fN6tWUWszvdXT4cF0McuWpuOPz+jrwnMRE8vj9WXUYdRmiXaWHbvotK97QxCS4Wt6VNu3xv3hWPw3OlNerwrxfBb7+guPH7rGPf0/t/10jlH1KIzZ6PG9j0o4GlXjKWq36bbWVt39BR5WUU7/AG38OJDF4Xmq671KnK2/jva9x2Zds4GeHdJvFRyxi4tujJOTmrpR1Psy48nfmk+/i58OMct8ff8AR5/PHk5Twxz+J9/o89qMmoaXLCNf+asnZcaVO1773uqvdbl58gqOEf8A9Mlvn61Nvd9RbufXyR59flP2l6o5fnH3ZtUKqAxDpRdoV4T3L0lGcIp77pqST5dHxNnY0aDqx1pxdO87pNRk7L0fW3cbXXTmTlyiIt18czy5Zv8A2y6gc5sj2bTkrrE4WKSjfVqxi23Jrcld2St58OVWGwlJuLnicKou3/ttNJuzusjtZLzXEzvjVuk6ian91OoTUGp4em9+0YbLv3upld7tJuLV7cJcOG699yfZaTbtisLGOVzWao3LjZQ9GDTl7twvibn8vvCvUJqmjEUaEFKGvSlOGo9SnUjKjNJwUVG6vzlu4u+71XfPiKdOMIyVajfJNyWpGbcot7oqF2rrKlfi+Dte0iYn8fs3PKYi/X3hNYhnpVaTScq8It8YuNSTXxjFrzIbz/Kc++f5MPMzxc5etKT6XbfXr734iuvJqzbst6V3ZPrYXKHKe6ofEmZlNR9WTOyWJYqCpsOo+rBlDZATOyZmSyIrATMyXYUkFQ7mELcI6p90vBjqg/Zl4MCkhesO/Zl4MOzS9h+DAoIaVhJewwrBy9nzQtWUJrWBl0Xigrs+fSPiLSmOwbGv+Xz+z4kWAfOcF73+QspjsQ2bD9un43/AaOAv9ZfCM3+AsphIdD+Wu3F/5WvvF2S3GX9v/IWUxBt7zZoR9r+1/wC4jpQ9p/BL8wMfiTxNTpQ9qX3fgTTj7T8f+oGZfEmV95qtC31v18ESKhzzfADLlBY2t0/Zl8X+YE4ey/F/MDHlCofpmv0eUPFtk1Yr6kb97b/Iox5GQ168f8On5/MgFCwHc/FfIddn93+r5HW0ASp933nLTplzo9nrovGRYuz10j5v8SyriMv1Ze+24z7f0Xiy+09L1go9I+AywsfZj4Iybe+i82DbZd3gWpLhu2ePReCGjRXQ521y6+SA8TLq/hYUlunphy/q5y9eXV+Irk3xbfv3ii3WbXVfFpFcq8VzXwd/uOakMoFotu2uHVgeNjyUvJGPKSxaS2rbF0818iPGd3m/kUwqW3fv4jbn+4os+0c7K/vk/wAQyxTfKPh8yrIBRFB9d/laK/AVzb4PwJb9Il7FQ137T+DbFlHvb95FMjkwBp/pk0v1wCpXFzANoomkhczDZgOqS/SDpL9xYtokpSfLyRFMqcR9GKtvKGmuIGBpyQ6+XDzJpxvzZlzBUgWvyJPh7uA+u+XzMwWmBdrPqEzXfQgS3dULjaRCHi1L2ZgssPcpn2fGXFIhDccpZnjDLPsSPKUl4Mqn2I/qyv71YhDcc5YnjDJVwco8bbuhQQh2j25TFGQcxCFQykFMBAg3GRCBRTDchACEBCg2DGICEDxtbff4Dtx6Px/IhABCaXBeLBFXZCAO6HRium+4JCW1RWiynDrw6pgIEF4R8rNeBS6BCCJJgNMbS6EIVEy/sEhAK/j5AIQ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10" name="Picture 14" descr="http://farm2.static.flickr.com/1054/5144947075_4938b4582b.jpg"/>
          <p:cNvPicPr>
            <a:picLocks noChangeAspect="1" noChangeArrowheads="1"/>
          </p:cNvPicPr>
          <p:nvPr/>
        </p:nvPicPr>
        <p:blipFill>
          <a:blip r:embed="rId3" cstate="print"/>
          <a:srcRect/>
          <a:stretch>
            <a:fillRect/>
          </a:stretch>
        </p:blipFill>
        <p:spPr bwMode="auto">
          <a:xfrm>
            <a:off x="0" y="836712"/>
            <a:ext cx="9144000" cy="504056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066.JPG"/>
          <p:cNvPicPr>
            <a:picLocks noGrp="1" noChangeAspect="1"/>
          </p:cNvPicPr>
          <p:nvPr>
            <p:ph type="pic" idx="4294967295"/>
          </p:nvPr>
        </p:nvPicPr>
        <p:blipFill>
          <a:blip r:embed="rId2" cstate="print"/>
          <a:srcRect l="12500" r="12500"/>
          <a:stretch>
            <a:fillRect/>
          </a:stretch>
        </p:blipFill>
        <p:spPr>
          <a:xfrm>
            <a:off x="1789113" y="0"/>
            <a:ext cx="7354887" cy="566102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descr="21345245.jpg"/>
          <p:cNvPicPr>
            <a:picLocks noChangeAspect="1"/>
          </p:cNvPicPr>
          <p:nvPr/>
        </p:nvPicPr>
        <p:blipFill>
          <a:blip r:embed="rId2" cstate="print"/>
          <a:srcRect l="12500" r="12500"/>
          <a:stretch>
            <a:fillRect/>
          </a:stretch>
        </p:blipFill>
        <p:spPr bwMode="auto">
          <a:xfrm>
            <a:off x="1835696" y="692696"/>
            <a:ext cx="5580112" cy="55801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44332211.jpg"/>
          <p:cNvPicPr>
            <a:picLocks noGrp="1" noChangeAspect="1"/>
          </p:cNvPicPr>
          <p:nvPr>
            <p:ph type="pic" idx="4294967295"/>
          </p:nvPr>
        </p:nvPicPr>
        <p:blipFill>
          <a:blip r:embed="rId2" cstate="print"/>
          <a:srcRect/>
          <a:stretch>
            <a:fillRect/>
          </a:stretch>
        </p:blipFill>
        <p:spPr>
          <a:xfrm>
            <a:off x="971600" y="404664"/>
            <a:ext cx="5991225" cy="449262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0" y="4051300"/>
            <a:ext cx="6032500" cy="1003300"/>
          </a:xfrm>
        </p:spPr>
        <p:txBody>
          <a:bodyPr>
            <a:normAutofit fontScale="25000" lnSpcReduction="20000"/>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t>                  Η γέφυρα από ψηλά</a:t>
            </a:r>
            <a:endParaRPr lang="el-GR" dirty="0"/>
          </a:p>
        </p:txBody>
      </p:sp>
      <p:sp>
        <p:nvSpPr>
          <p:cNvPr id="36866" name="AutoShape 2" descr="data:image/jpg;base64,/9j/4AAQSkZJRgABAQAAAQABAAD/2wCEAAkGBhQSERUUExQWFBUWGBQXGBgVFxoYGBgXFRgVFBcYFBgYHCYeGBkjHBcUHy8gJCcpLCwsFx4xNTAqNSYrLCkBCQoKDgwOGg8PGiokHyQsLCwsLCwpLCwsLCwsLCwsLCwsKSwsLCwsLCwsLCksKSwsLCwsLCwsKSwsLCwsKSwsKf/AABEIALYBFQMBIgACEQEDEQH/xAAaAAACAwEBAAAAAAAAAAAAAAACAwABBAUG/8QAPRAAAgEDAgQEBAMHAwMFAQAAAQIRAAMhEjEEIkFRBRNhcTKBkaFSsfAGFCNCwdHhYnLxQ5KiFTNTgrIW/8QAGgEBAQEBAQEBAAAAAAAAAAAAAQACAwQGBf/EACYRAAICAQQCAgIDAQAAAAAAAAABAhEhAxIxQRNRBGGh8BRx0YH/2gAMAwEAAhEDEQA/AFh6LXSpqGvpLPwaHIwNHJFZdVF5vagkaPNNH59YiTV6qiN63+9EGB6wPWuf5lEl+iis6QEdj7H+lKZYpAv0X7yayatDJo/MPWKT+8/Kp5k0kMZhQFqoNUIpQMMNR22pYFE12hkkH5v6NVHehDD5+tFox+ooGivM7VNVSDVEGoiVJognerkCqy2gaaJEoi1UrUWKReth1pZNWaWWpRMOaEj5VVQGkCRULUUz1iltimweCiKIH1qoq6TNDrVzOf8AFEtszFJBpvnmIFYf0dF9l6I7/KpVC6OwNSrI4OTqqmegmo1aMF0S0BFXNQUFqqzQAZqzUJU1YaqJoabMjQ1WKCIqhQIzXU1Dv9qXUiakQ0XiOs0xOJ71mU1YFTE2ecO/51FvCaxq5FFvQJtLelElw96wQRRLcqoLN/nVQesivWhRI3o4NJ2N831xQm56UBSq1x/xUQ8PUnFI880LXKCsablVNINyq8ytAaA1GWFZhcNWLw9ais0l4H6/pSgOtRLgqz9aCDiKgWhVtpFMCnsSPT+9Q0QLjc1Ae9Vr6CoxM52oIt7gqVAs1KiycQnNNC0LKNhv1pgtmK02SQsHNE5pZGaNxioiK9ErZihGaphUA1j2oSKJDA2zQmspi0DqolodNELZIkDA3ikKKqFu1Upo2FJULo1OKALmrINQUMNCs1QmKmahH27gz0NJI7VZE9Iq4IzFXBcgB6YrxtQsJpbYp5M1Rq/eD/zVm6IpVu3iflVE1nBrIwvSiaomoKUAQuVZeh0delUBUQxTVmgq6BDq9UdaWTUJmoh44g/oUZ4id/18qzg1QaojStwTO1Xr+tZ9VEL8VEaFu1KzC5V1DYm3cC5iY/UwetGt9OoI7Abe1IKmO3rVoR+hWHRtGjy7Z2JHuMz2mgFgEwCTJwIzH39fpS2+Ue1UB6j70X9j/wACEAwZ/KoCO9QmcCJpTKTSmHA/WKhb5j9daSEI7/OrXeorYYPajS36j+tL11c9vp+jUSGC3n1+dXr1bjP0qBRuT8ppbNmgao0XLU5gzjO/0iPypfl+x+1L/eitDdvE9vpUrJ0akAHWD8iI+tL0g4ml2Tg6gfT19sVbr1H6+Yo4Y1aGC3gnGI6wTPYdaAPjqPnikm9VmCK1/Zn+hrGScg9z3/zRlAd2B+35j7UvyQBuPrmguAQOaTtERj3+tV+ir2P0jb8jNC9sdzWYP2madbvdf85pygwwvL/RxV+X3FabfEKQNWYxtt9N5yPnUATBEeobofn/AJrG/wBmti6MweoexH13pzajJgDfaBtB236iqXhrjEd/XE52DRWlINoiATRH5H5RW4+GRqkrIO0hp2EggjuN/vVHgB1dR/3R8zHy+dZ3ofG0YVI6ifn/AGosTjA9TTdAB+EH59x69v6UwWrZB5ip6CJ+Uhu9a3GaMkdqvyG7H6VpATqT12PpiMd6WY7t9abYUhOg1Zt+1NJXt9zRrcH4Qfem2ZwZvL9qlaGcdgPaqqtlgwa56n6z+dSTT7fEhSZVc78o/rt8qe7qeYBQRtC9RmIEZrjv+juo32ZbJVjzkqPQT9sfnRCyJPMI6SD/AEBpbOOw/wDL+9UCv4R/3EfnSGAvMHSR8wf6CqZh0ovJJ2T6Gf11pbYwQRHyP3FSDaQXgen1mj8xe33P96lpkLAQ0E9MmOsYGYrYbdsGdRz0dDkbfyk4ockjUYtmMET09tqpW9K1HhF/En/cVP0cChu8CwzpYL3EMMf6lxVvRODQgt6Gjj9dKXoHU4+tQqOjfaKbBFlc7RVtbPUfWnDhmiVGr3B+x2p9gXTI8rV9ScCfymhyNbTFPtRamjow9h/aafb4TUSQBtO4E9o3pKcK/wCAn294/wAVbkypopZAgqYntP5/3qrkRyiP11zg+1axeKfCGWQQS6hpOzaeWAJ+Y96WTOTEe0T8oqUmTVIy25jatHklguNWrGB29cURuL0Gft9KB7xNayznuSCfwwrk8uARMGZxiJH1qzw8L/Kcme+NvlkxG9ID9qmumm+Q3rpDrVpQD6xuQfXBjH/NaDxQHwiPvv779tsiZ3NYNVSadq7M730bH4wkAdBMD3yfehPGt+I9BudhgfSs01U07YmXOXscbxNDrpc1NVJmxmqpqpeqr1VAHNTVQaqvVSQWqpqoNVXqqIPXUpeqpUQBvScgH9e9GvFEAjocx0n+lZZqTWdqN+SXs2WuLjcSCSYJO53PeaiPb625/wDtH9Kx66mujYh8kjoWntdUPuD69vpW7huKtZJLKTMiJBEYDHfcL+orha6vzKw9JM6R1pLpHoxwthpKHOYCtErOzavQRIzkGMUSeGFjgHUJgGWIAg8sjmHQ9BjoZrzYvUxeMIGkGB2Bj16e9c3oy6Z1XyF2juHhSAGCq28Z67zzg4PLj7VFLKwCgW5EgzDfyk/DGfSOorjHxJiZke0CO221E/iRiAqr6qI+0x9qy9KRta8D0rOj4urJX+YGd8e4M9OuaevD21Km2LQIyITMjAJK5BkgTPavIJxrDr+R9etMbxRjufnsfqM1h6EumP8AJh2j2oRTMnpI0yzTMkETqA9qK3e8ojSCFBEEgg5MkZ9a8EeKLYaSJmA39wc1r4bxh0RlDOcDTzA6WB7MCNJEgjrg9Kw/jyRpfIi2eh8WwxZCiqZI5gIO5XP+qSMf0rD4RdNy4rOMAjqROkzHtWBf2kciLiW7g/1Lp/8AwQPtW7w7xC3dYgK9ttLkAHWDCkkKAA06dRj0PpOtjjHKM+Xc6TA/aAPZulQZQyUJ30kyQekg1xjcJr0vEqnEpCXEdoBA1QwIABhHgnacCvMPaYMVIyDFd9Fqq7PPrJ3fQZNATXS8T8PCpbYdij+/xA/+RHyFc6/bKsVkGOqmR8j1rrGSkcpRcQS1XqoAajVoyHqqaqXqqpqIbqqTSiak1EN1VC1KmrmoBuqpqpU1NVQDZqTStdTVSQ2ak0rVV6qiGTV0rVVVEI1Veqk6qgakh2qpqpU1JqIbNSaXVTUI2asGlTV0Ca7vE64kAEAAFQBgCMgYJ9aSaUDU1UcC23ljNVXqoA1V5lQDdVWHFK1ir1Cog2Ydq0+H8a1lxcSNQDRORzKUP2JrGXFWHrLVqmaWHaCLd4rRwPG+W06VcdQwmR6GZFZC9Wtz9DFTVqiTpnpvFOJtQ9s60bDjUsqwZQVKndSRpMHtua84TVcTxT3G1OzMYUZPRQAPoBFKNY04uKyzerNSeDqeE+H+czDsrZ/1HC/cisJPevQeB3rXlkhvKZWTVraV/EpJABVSVIkyAYk5rk+NcPovNEEEk8rBhn/aT0g/Osx1Lm0alp1BNGTVU10sVK7HAPVV6qXNSkg9dXqpYq6gC11ZegqVFQeqq1VQFTTUQWqpNaLvhdxbYuFeQ7EFT2+LSTp36x17VkoTT4FprkPVUoKlIUZpqTQ1JpsQ5qaqCrFFkFqqaqEVJqIOalBNXUVB1dLmpNBDIqCgqA1FQYohSwaNUJqsaLmr1U2z4fcYEqjEAwYHUgkD3gHHpRJ4ddO1tyd4jMAAmQcjBBrDml2bUJPhCCasV0OB8Fa42kstvBPOT0MHABPc7bA9qRe8PcAEQQRM820gSZXuR9R3rPlj7N+DU9GaDVgGmpwlyeZSoOxg5ExK4yP71o/9NuArNu4dU6QqSTGdgT+s1eWPsfBP0Dwnht26CEUkHeMDGckwPr6Vpv8A7LcRbjUh0rHMpBUTkQZg+wpnD8dxFuyygQh59NxCOgJYHUCMBcdQRS7fjzNiLZJIiS2PTLYG56dfWvPLVleKO8dFVTbNa+CW7iyhe20gHzIKmf8AbBXGciM70dnwCCFuWwQdmV9PbvifnWbhuLZ30ghDnOtVTEdWPKe3ecUpvEb1tyRcO/MCwIkyIIBKnA9a5758Jnbxw5o2cd+z625nEEghng4CkjbEkwCY2mIINZH8HQ5V9MCWDHUVEgExCyB6TTbfixQayyEsxgwD5fTlQD/aQYG+2Aa02EV2Ju4fVAXQqgDtpGGEkDoOhnNC1JrLYvRg+jiJwGptK3EPbJEztsDHziJqm8OeJ5TEfzRuJGDBNdm5warB85TPKBBGebTMAhcR67Seg1W7JI59HLrBOtPi6SW2BIj1xWv5LRhfFizyjAjfFPa0GQMqvyjnJypJMAjHL0EZz1r1XC8RcLFD/EQEYGltMk7ouWxGRWPxXh3Q5tQP5WW3IifiBUGBtg9tutbXyb6MP4ldnnL1h0wysp35gRjac9JpZau3d8oMouK3NbUmTB+GQygNzLtCmKTe8Qm2EDAJJPwqwEwxgwSGwoPoB0rqte+jk/jfZyZq5rqNZt7aOpzBBAIH4GjEY5euRRJwCC4rfw2XH8NLkkEAE6wZcdSRpOx6Vpa0TD+PJHKBqq6PGcGcE22QtJMqQrEknkAUAASBH5bVVK1UZejJHIqiau3ZZtgT7CfyplzhHXTqRl1ZWQRqHdZ3rbkjkotipqprZf8ADGRA7lVDBSoyWYMbiiAB3tuMkdO4lXDcGzsFG578uO5LQAPUwKzvj7N+OXoQKkV1OH8DLrcIdZtiWWTMbGNIIMGAQDOR0zWM8MWgJjoxYqqq2CRqZswDms+aPTOi+PPtCNJo1sk10uH8FflZ2XRqQFslYYnSRo3nSRpweZe+MicKS2gM0OxQBSvMx+EFCwgEkTvHrFY866Nr40uwRwTfr/FGnCCcsB9f7VdvgbhtGHBbUqaD8Yk4KdYJJGB3pN2xdQqpI1No2ILS0RqAmDtgwfas+WT4aOngis5NKWbY3Dt/t0j+5iuj5HBFcPdQiJDCcwJOBG8ncYFecu8UQSDGCZE9Rvn61bcRIWARJycnAPaADj1rD3vs0oQXR1OPFpTFpmcQDJEEEgErECSO+xisNnUxMuUGPiwDHovXPbvUK6vhDnMduxG/5U0cFc/+NjgTEnfuQY/5p3OsioU8FXXtE6ocjmlRJIyObWYOdwIxMUXC3yhFxAwbYEuGGDgwRBiQPeTWe9bjdWG8HoY3j8qp+KIYNqcHowJBG53n3+tFYG2jtWfGrsq3JaMqq3CjE8pOoalB1QCJBBwAO4OQ+Kug0LcJCk5R2CmDJJUgYPQCPniuWLskGC0RMkZ6wSM7etHYv6DqKkiGEc0Qw0nYjof7zWdiXQ72aF8VxDCOxDGRsCckk7bSACSaJfENMabmrlE6gVysqBytzQNjiJO1VY8Rti2wKFiZEQAAN8khm+IA7iRjHUOF4m35jsAEXSxVXPWQVA0pBO24E52ppehTfs6fE8Wbltirl2KnWFtNkD8WQBBzq0zkya5dniRb0sZkjEcpEHlMxgA9u1aE4W1cUsb9tWzgjQZAJxgypGO89Kbwd4BGKW0uFY3D7agst0GWGQwGQCM0JpKkLTbsG3xTakBs6rZMAkAE6tJYi4QQG3M9JPSRSzYhwXDaJIAYjWADk/yzGc7GIx00XrVxtbAMrLomGcLqcHGotCjSuJydtq5jcKSSCwEGGJddIJBZQCCS2xyBGwqTsWjq8Tat22PmKYAOkLChhpOljBMmdJPNkHE9A/eeHADLaZjO5OnInmYK3KSY5RAHTeuXxPAPaaGXUBhgDIBj4WKnlbY6Znaun4PZYDXaSSuSzFottIUqixqdiGA06jMgbmhqldhbbqgrFm3/ADKFeDykHA0M0sJnMg6smQIEAyLImokXkMSNLBiJAgahAwd/sQM0S3mAnyiBr1khApkRBQOzREzgThSdsDx7p/DAFsNG5cOxHLLOqkgMWkiTkYIot2aawLuW1Lcpt6TMMGcBdI1SOonIEjJG1P8A3sm0AeUAcp824Db1NMlWOk4nlXuKIcEHQhX4cxdaSoaYgM0SMJAJVRzGGInamXOMhiTdI8tgArKEyvNbhEAG6jmOAHAx8VDkmW0fc4e5k2LrkDIKXXJiSmplnGo5zp32waOxw3FNBS6GLahpZSSWWOUTbJcmdhJwZqeGLeN90CLdZZLBV1osQ/ms4YyTzLuSdpyKU7XNSIVA1sqqVIDtJn+YtpkkGAw+WaxfWDVLk1cXb4lXFt1sXeXVK2wdMb6igBWP8b4rn8QkiWsKo3mLwJ3HKJYAAqfmOkGtzIet+0xAhg4aFFvTZGkhtTapXEY0zgTWe/evWxos3LfKDqkWwyEkkp5jAkwRjM8wxmBRkUkmKsXLBXTcUWis4bWzGc5hTt7D5xVVqZmeNfEWWIG13WxBkhsWwwXYe+MmpUwv6Mdzxkmf4aEQFEs5OlVA0FidtQ1zE9MDFbOI8fDAKS2mfMZdZ0s8L8QiSNQJJBGDsCAa4PD8dcVdAVWGRPlBi2rJ6E4CnIyIJmkrxyblTEiciY+Z7bYpemmaUz1fAePgIV/9obDQxkAqVDBQCoZc5meYyTk1k4bjrfnEMeVoDb6FgkHR+NQAdzkMIgia57cdw5uFVRknKA3LYCgrIDNq5upyQdhEzOvjvHbbwEUFItqToHmHQqryqphOZX5gch8yIjG30mas1cOtpmKrbuN8Ony+UFizF9OqVChIhYgkegJIJqN3h9N2bWlSqC2GK6tBGNTKZZcKYwRAArE10prawFu29YMX7W4VWhm1mNPMREzKzAo4uiyTctLbuIoA1XGV2ATli2qaWUiNiCTJJijJWmda3wl0O5RkSbZ/h3UKFWhbTMiSFBhiCWJ/9tzHKKx2+FvOull4caU5wr6bpQLGW1E6oCjTpglRjc1z+D8QDi2HB1GdXlC6zgzGrJgsBLAY6SRmn8J4snDG5rZnVgQNTvaZ01KjFEByxBJUNiA0jpVUkNo6nhPC3i1ova0BFayxQaWFtFMu+AsBnSThvWTNYeP4crctgcOxBIaLiuwbSVBUhpOkEaTE7bxArNwPjdnRzkkEtKIzA3B/Izso5SuBAGdAnemvdbSEFu+xMAFlgFVQKQJIK7Jidu9WUww0K4S6n7wk27SqhM5GksSCxfSmpkyYBPTcQa7Fy7aRntfwizXFK22QeXbZuVX2bpp1AnMZXBrkcb+8C3mzdVYBOkssBDgXMRGWODtvtXO4W9xVvVctTbkZ55nGOUnmI1Y6iQRBzWnFyXP5MqSXB3V8NI1W7znQqMoRbZWHaHV7ihudjDD/AHESR153BeH6cgecNI0gg2xBJXWGVgSysNOVznsDQpfNy2Fuvcut/Kq6jGiBzLILQDiWPwwIjJ2+GslhyqCxGHBFwgTqIEkHAH3qTa5Y1YfEWbd3U0hdLD/qDUYESttrm86RGs9TPLFTgLdkp/Fd1fmiBCwFMD4TLTiDC53kZ22/Dh/NaAkGGZ2gTsdJjpnI6fOleJ+F29AKPoLDEKSo/wBUjcbH59RsKa4sXBrNHO4jhra24Gm6SRnmUrG8g6ZU5GIyQfSncLwlpyzpZB0kQi6nAx/1GVesHqCaux4ShXlXzDiZuCcRIGroT/p2NarHjVyw5CDycxCebHUSIgN85H2pcvTYJe6MPELZY4tFSdwAygCYldQZvkTjvSbvD2TMIVhASFdpWDpYsDqxPQgbjpEu4jjEExjOwDANEZjVH/HtQr4uwIJ5iPhZtWoRjdWB/wCBSpPqwcU+RNnwtbhRbIcsYmGnVvqgBeXY7zFNf9nXkrqkyMTqPphQZrRc8buOIZlMAATbUkR+FyQw+R9utY/3l/xROds98d/nTvkw2I1Dw42yJI9V/iQ0ggllkd/QfegucGbjJrZIJE6TIVdRJlQwkiTjPae0vcS5AV7hZZmGmOu2peknalL5IzDg/wCllHr0SaFJ8kosfa8Ht+Yq6tIGqS+F0j4TyHPeBsY36d214BDW9HEo+lALcqhEbMuoa0UQWOcnsC015cMu5XV7uwoDbtTlHUddLqfxZMrPUY7D1kZe59/g1SO/Y8S0KUbiCqsxZ9NtlI6SrG2dIEAiPhnGZrHxnH2lVrSHWDBOoh5YMp1l+R5IGmAMd8kVzOIS1oXTdfVJ1a12/wBpDZJ32oeF4RN1YKZ/nTWN5Gdmk9xmYraS5Bpmo+J2WRUNttKmRoOGgmA4JMiSRgggMYzufGeIWAV08OyPbKEh7rFCuk8sKVKgmGEGR64iXPCzqChbd5cfxLawTOY1SQGBxlSY+ob4l4FakhbbWXGSoY3Bnscj7D5VXG+ycZL0YLXiyKHLpruMzFT5j6VB3kHL98ncDNbPBuIS448x7FtFYMzsq6sEBUVGbSwkLjAiSex5li2LLa9QuKMMFIBAPeV2JximTbuvIfy5MCUXT2nWSBO2/ecRS66MqzV4ldK3WNp0ZGc6WCWwcKSdKjUoHM2FJBx12b4dZ4liyqmry0Cw4t2xpYtM6ysEZgjO+RGXLZvWUKq1rQCctZtOskQSWTWNWABM7ZxSrl6/YVbjG1Dzoe0qozCRI/hhZ/lOkkbDG1Y3KqVG9kllnV4bheMXUW4M3JPRXgFeUkeUQDMAduX3mVwl8WvMSbbXrjY14JAMdI1HOd4q6tsvr8haC4/gLlu6itbt2pClWDFwEY4cMBlfiMis/G+HBkBktJIa4VBRiTB8vSSWPqT0OBW3hPGeEsW3UWFv3SG/iA8k6mCqFLSE06TKwZwVNTg/2tULbXyrmQEcB20wdKE2x+JlEENI2iMk1y5SLHbOUVVUU68RAYWyQP8AbygEzOZ6VsvO/DXdLK4ugjCqNQPTZjBr03EeIcIoJunS0wQyvrVnhzC6QDp1b5BEyCd+T43ct3Dbe21iMZTiwCHVyC58yCs6i2A0DPUisrUUnTRrbSsu7x7+UpuI0MsyugkKJEzBK47kGRBztn4bxO0AbYdihEki8FWSASCGGcEAjB3FMt+Mra1i3csoraWa2h1W2dXTM8gVYwVjIU7SDWG9+0HD63fy2csFIJKhV5MLDIcqxMzIOldxMiV9C37Yv95t3HNtEeFliyF25VPM2kSNIBB26esFnC8Tw4Y6m2DCVAXVkKYUACDJMnoM0l/2tiyEtl00kECRpyAXJUQpJYCOUCBJBJNYeGQcXdRVYI7CGLnlZpYkoiLjEcoBzJnOOvWcHLHWT1F7w3hLfPrZgQrEEawBcjZQuQuFY9Kp/GLa6vLcW2MgEJpU9AxYkxicxI6ZrzDXAisrMWMQnlkBZn4mJWTiexJ671na69wgsWJUACRpAC4gQOX5Dck7msqNrLsXXR6hvHn4hBbZlClecyQvQQWddxhsHoe0VfCeI27I0l72JC5Zp22OkALiQB9do8zd41iqrpUKu2qYBME6Rqhdh02FY2uE9d+nT09/QU+O8cIrUT2179oUOnW06dptl42/GZDYGwrDa4i35hfMiSGYQQTOwDcuD0n2ry4br2/pVNc3J2779f8AmhaVcM15b6PW3v2lUJATngKASAFwNo6DImuDx3iFxi3PpBjlU4xn9e9Z7vDEKG6GYJBzH4e/6zSg0nbp0kE+tajCKyjM5uXJGgfESx2ksR1BwD1wRnvTeH8SuW8Ldcehb26CszgKZAk9+hiIIkT36CqNxiJEdcn/ACc/KulXyc7O2v7TsigwHbvAPvMr29a38H4/adSLqcx62iVmIwwZSO+ftXAtcOzLqBAIjCiPfqAfkDTAWT4wmYJkcx9ZiCa5SjHo6pvs9GeI4TMu6iARqFtpMZHIT17n6dFm9w7fDdBjMG26n2EEz9q8wVXoPvOfpUt29ycx0iZmO242q2fZb/o9WLdjSx1sphdKhV3O6vq5hjIIHvTlXgiqnznbUN0UmDJGlgLfLnmMyY2BmvHXONk4OB0zA6xHzom4jchB8jGDjYevYTtRsfsd6R69eM4eFC2S8SSSWkgYgYWDAkGCObY9D4O74e1wvcucQimToFoBVz8OzHqM/ltXj/3xuo6Tux+ufWuja4cXEBWAIyZfUI3JBhcnGkZ9aw4be2KlfCPTvxHhQlrd2+g2wQTnYhXEkYHaK4F7xUC42m84UEkEn44OCAqYOJzG9ZeN8MCBTIuTrnJmFIggTOfyA71fCeGWlIR7JJYE/HGmJLSO/oaYuKV22Tu+DR//AEIdirs7LiDIO0hd4gAk/ImlXvE0YKXVmiFBJJCrMgAhhAyTj/NDd8OtIxKhipIgPCxgY1apbOroOlMS5oafJtnYgaSQB7j+pquPRVLsnB+IW3bT5TKzEp8ZzrkY8yQOmcRO9dOzfOr4mMSJnVPoxVgGG3TGY9OW3iHmbBfZBjYTR2b8Aj64k+wJolJm4o1+XbYwy2IOCwDBxJ3GR3JjrWrg+Hso2q3e0FQw1LaEsIzysSCIHWPWc1zrHDyeUMfSN++entSeJY28H13BHpmKxuvAuKWTvo1psm/en/RYtAfRGipXmv8A1o28Ejv8KN8pOe29XRsf7X+GvL+5OU13acz/AM0s8fuAOnX+tSpXtSPDwKOcRGxx9asCBK7+uNsVVSugBQ09P8VGESeozUqVkRlnjyBiOm6qT23I/UCtN7xE6RNu11yEzgg94qVKy4qzSk0Iu8eCFhAI6gn3H0yKCzeMmMdPUxUqVUkivI1LJH4eu/alF/Tt9o9KlSpchZG4jEbexgEbnUOpmOtKf03M5P8AWpUrVUF2WXPXJwPQe1RR/QVVSs9EytMt9sma32bqJOJMCG65Hvt/epUonwajybrHEaugnG4/savibeOYCBOxOZzmRUqV56ydWzl/vFtM6GYddT7jtAA/M0viPF9SKioFWQTAAkntAwvpn3qVK9MYJ5Zy3OqF2I+Iz+Ijfr0n3rbbtjBPV3VvcbFZ+dSpWZdjEu3gAdT9IxXS8P4QlkU3CiO3lkqoZvhZjgsBHLEz8u1VK5TdKzpBWxdoW7l1xN0LbDZJDMVUxgYAO2PTes7XvKuMAYI1iQok4I67T6bVKlZXNB1f2M4bhJGogNqwJJBk5nArtW+BVNBcawVVgk6QAYyTBk9IgD3qVKxqPB0hydRuAuXySdEsSR3EYgECFG2AKwcWgtkwNiw3k8pI7DtUqV54tvB6mqYp1kSfT71gLqxJYTGM52xialSukDnLgAWlP8ifT86lSpXS2c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68" name="AutoShape 4" descr="data:image/jpg;base64,/9j/4AAQSkZJRgABAQAAAQABAAD/2wCEAAkGBhQSERUUExQWFBUWGBQXGBgVFxoYGBgXFRgVFBcYFBgYHCYeGBkjHBcUHy8gJCcpLCwsFx4xNTAqNSYrLCkBCQoKDgwOGg8PGiokHyQsLCwsLCwpLCwsLCwsLCwsLCwsKSwsLCwsLCwsLCksKSwsLCwsLCwsKSwsLCwsKSwsKf/AABEIALYBFQMBIgACEQEDEQH/xAAaAAACAwEBAAAAAAAAAAAAAAACAwABBAUG/8QAPRAAAgEDAgQEBAMHAwMFAQAAAQIRAAMhEjEEIkFRBRNhcTKBkaFSsfAGFCNCwdHhYnLxQ5KiFTNTgrIW/8QAGgEBAQEBAQEBAAAAAAAAAAAAAQACAwQGBf/EACYRAAICAQQCAgIDAQAAAAAAAAABAhEhAxIxQRNRBGGh8BRx0YH/2gAMAwEAAhEDEQA/AFh6LXSpqGvpLPwaHIwNHJFZdVF5vagkaPNNH59YiTV6qiN63+9EGB6wPWuf5lEl+iis6QEdj7H+lKZYpAv0X7yayatDJo/MPWKT+8/Kp5k0kMZhQFqoNUIpQMMNR22pYFE12hkkH5v6NVHehDD5+tFox+ooGivM7VNVSDVEGoiVJognerkCqy2gaaJEoi1UrUWKReth1pZNWaWWpRMOaEj5VVQGkCRULUUz1iltimweCiKIH1qoq6TNDrVzOf8AFEtszFJBpvnmIFYf0dF9l6I7/KpVC6OwNSrI4OTqqmegmo1aMF0S0BFXNQUFqqzQAZqzUJU1YaqJoabMjQ1WKCIqhQIzXU1Dv9qXUiakQ0XiOs0xOJ71mU1YFTE2ecO/51FvCaxq5FFvQJtLelElw96wQRRLcqoLN/nVQesivWhRI3o4NJ2N831xQm56UBSq1x/xUQ8PUnFI880LXKCsablVNINyq8ytAaA1GWFZhcNWLw9ais0l4H6/pSgOtRLgqz9aCDiKgWhVtpFMCnsSPT+9Q0QLjc1Ae9Vr6CoxM52oIt7gqVAs1KiycQnNNC0LKNhv1pgtmK02SQsHNE5pZGaNxioiK9ErZihGaphUA1j2oSKJDA2zQmspi0DqolodNELZIkDA3ikKKqFu1Upo2FJULo1OKALmrINQUMNCs1QmKmahH27gz0NJI7VZE9Iq4IzFXBcgB6YrxtQsJpbYp5M1Rq/eD/zVm6IpVu3iflVE1nBrIwvSiaomoKUAQuVZeh0delUBUQxTVmgq6BDq9UdaWTUJmoh44g/oUZ4id/18qzg1QaojStwTO1Xr+tZ9VEL8VEaFu1KzC5V1DYm3cC5iY/UwetGt9OoI7Abe1IKmO3rVoR+hWHRtGjy7Z2JHuMz2mgFgEwCTJwIzH39fpS2+Ue1UB6j70X9j/wACEAwZ/KoCO9QmcCJpTKTSmHA/WKhb5j9daSEI7/OrXeorYYPajS36j+tL11c9vp+jUSGC3n1+dXr1bjP0qBRuT8ppbNmgao0XLU5gzjO/0iPypfl+x+1L/eitDdvE9vpUrJ0akAHWD8iI+tL0g4ml2Tg6gfT19sVbr1H6+Yo4Y1aGC3gnGI6wTPYdaAPjqPnikm9VmCK1/Zn+hrGScg9z3/zRlAd2B+35j7UvyQBuPrmguAQOaTtERj3+tV+ir2P0jb8jNC9sdzWYP2madbvdf85pygwwvL/RxV+X3FabfEKQNWYxtt9N5yPnUATBEeobofn/AJrG/wBmti6MweoexH13pzajJgDfaBtB236iqXhrjEd/XE52DRWlINoiATRH5H5RW4+GRqkrIO0hp2EggjuN/vVHgB1dR/3R8zHy+dZ3ofG0YVI6ifn/AGosTjA9TTdAB+EH59x69v6UwWrZB5ip6CJ+Uhu9a3GaMkdqvyG7H6VpATqT12PpiMd6WY7t9abYUhOg1Zt+1NJXt9zRrcH4Qfem2ZwZvL9qlaGcdgPaqqtlgwa56n6z+dSTT7fEhSZVc78o/rt8qe7qeYBQRtC9RmIEZrjv+juo32ZbJVjzkqPQT9sfnRCyJPMI6SD/AEBpbOOw/wDL+9UCv4R/3EfnSGAvMHSR8wf6CqZh0ovJJ2T6Gf11pbYwQRHyP3FSDaQXgen1mj8xe33P96lpkLAQ0E9MmOsYGYrYbdsGdRz0dDkbfyk4ockjUYtmMET09tqpW9K1HhF/En/cVP0cChu8CwzpYL3EMMf6lxVvRODQgt6Gjj9dKXoHU4+tQqOjfaKbBFlc7RVtbPUfWnDhmiVGr3B+x2p9gXTI8rV9ScCfymhyNbTFPtRamjow9h/aafb4TUSQBtO4E9o3pKcK/wCAn294/wAVbkypopZAgqYntP5/3qrkRyiP11zg+1axeKfCGWQQS6hpOzaeWAJ+Y96WTOTEe0T8oqUmTVIy25jatHklguNWrGB29cURuL0Gft9KB7xNayznuSCfwwrk8uARMGZxiJH1qzw8L/Kcme+NvlkxG9ID9qmumm+Q3rpDrVpQD6xuQfXBjH/NaDxQHwiPvv779tsiZ3NYNVSadq7M730bH4wkAdBMD3yfehPGt+I9BudhgfSs01U07YmXOXscbxNDrpc1NVJmxmqpqpeqr1VAHNTVQaqvVSQWqpqoNVXqqIPXUpeqpUQBvScgH9e9GvFEAjocx0n+lZZqTWdqN+SXs2WuLjcSCSYJO53PeaiPb625/wDtH9Kx66mujYh8kjoWntdUPuD69vpW7huKtZJLKTMiJBEYDHfcL+orha6vzKw9JM6R1pLpHoxwthpKHOYCtErOzavQRIzkGMUSeGFjgHUJgGWIAg8sjmHQ9BjoZrzYvUxeMIGkGB2Bj16e9c3oy6Z1XyF2juHhSAGCq28Z67zzg4PLj7VFLKwCgW5EgzDfyk/DGfSOorjHxJiZke0CO221E/iRiAqr6qI+0x9qy9KRta8D0rOj4urJX+YGd8e4M9OuaevD21Km2LQIyITMjAJK5BkgTPavIJxrDr+R9etMbxRjufnsfqM1h6EumP8AJh2j2oRTMnpI0yzTMkETqA9qK3e8ojSCFBEEgg5MkZ9a8EeKLYaSJmA39wc1r4bxh0RlDOcDTzA6WB7MCNJEgjrg9Kw/jyRpfIi2eh8WwxZCiqZI5gIO5XP+qSMf0rD4RdNy4rOMAjqROkzHtWBf2kciLiW7g/1Lp/8AwQPtW7w7xC3dYgK9ttLkAHWDCkkKAA06dRj0PpOtjjHKM+Xc6TA/aAPZulQZQyUJ30kyQekg1xjcJr0vEqnEpCXEdoBA1QwIABhHgnacCvMPaYMVIyDFd9Fqq7PPrJ3fQZNATXS8T8PCpbYdij+/xA/+RHyFc6/bKsVkGOqmR8j1rrGSkcpRcQS1XqoAajVoyHqqaqXqqpqIbqqTSiak1EN1VC1KmrmoBuqpqpU1NVQDZqTStdTVSQ2ak0rVV6qiGTV0rVVVEI1Veqk6qgakh2qpqpU1JqIbNSaXVTUI2asGlTV0Ca7vE64kAEAAFQBgCMgYJ9aSaUDU1UcC23ljNVXqoA1V5lQDdVWHFK1ir1Cog2Ydq0+H8a1lxcSNQDRORzKUP2JrGXFWHrLVqmaWHaCLd4rRwPG+W06VcdQwmR6GZFZC9Wtz9DFTVqiTpnpvFOJtQ9s60bDjUsqwZQVKndSRpMHtua84TVcTxT3G1OzMYUZPRQAPoBFKNY04uKyzerNSeDqeE+H+czDsrZ/1HC/cisJPevQeB3rXlkhvKZWTVraV/EpJABVSVIkyAYk5rk+NcPovNEEEk8rBhn/aT0g/Osx1Lm0alp1BNGTVU10sVK7HAPVV6qXNSkg9dXqpYq6gC11ZegqVFQeqq1VQFTTUQWqpNaLvhdxbYuFeQ7EFT2+LSTp36x17VkoTT4FprkPVUoKlIUZpqTQ1JpsQ5qaqCrFFkFqqaqEVJqIOalBNXUVB1dLmpNBDIqCgqA1FQYohSwaNUJqsaLmr1U2z4fcYEqjEAwYHUgkD3gHHpRJ4ddO1tyd4jMAAmQcjBBrDml2bUJPhCCasV0OB8Fa42kstvBPOT0MHABPc7bA9qRe8PcAEQQRM820gSZXuR9R3rPlj7N+DU9GaDVgGmpwlyeZSoOxg5ExK4yP71o/9NuArNu4dU6QqSTGdgT+s1eWPsfBP0Dwnht26CEUkHeMDGckwPr6Vpv8A7LcRbjUh0rHMpBUTkQZg+wpnD8dxFuyygQh59NxCOgJYHUCMBcdQRS7fjzNiLZJIiS2PTLYG56dfWvPLVleKO8dFVTbNa+CW7iyhe20gHzIKmf8AbBXGciM70dnwCCFuWwQdmV9PbvifnWbhuLZ30ghDnOtVTEdWPKe3ecUpvEb1tyRcO/MCwIkyIIBKnA9a5758Jnbxw5o2cd+z625nEEghng4CkjbEkwCY2mIINZH8HQ5V9MCWDHUVEgExCyB6TTbfixQayyEsxgwD5fTlQD/aQYG+2Aa02EV2Ju4fVAXQqgDtpGGEkDoOhnNC1JrLYvRg+jiJwGptK3EPbJEztsDHziJqm8OeJ5TEfzRuJGDBNdm5warB85TPKBBGebTMAhcR67Seg1W7JI59HLrBOtPi6SW2BIj1xWv5LRhfFizyjAjfFPa0GQMqvyjnJypJMAjHL0EZz1r1XC8RcLFD/EQEYGltMk7ouWxGRWPxXh3Q5tQP5WW3IifiBUGBtg9tutbXyb6MP4ldnnL1h0wysp35gRjac9JpZau3d8oMouK3NbUmTB+GQygNzLtCmKTe8Qm2EDAJJPwqwEwxgwSGwoPoB0rqte+jk/jfZyZq5rqNZt7aOpzBBAIH4GjEY5euRRJwCC4rfw2XH8NLkkEAE6wZcdSRpOx6Vpa0TD+PJHKBqq6PGcGcE22QtJMqQrEknkAUAASBH5bVVK1UZejJHIqiau3ZZtgT7CfyplzhHXTqRl1ZWQRqHdZ3rbkjkotipqprZf8ADGRA7lVDBSoyWYMbiiAB3tuMkdO4lXDcGzsFG578uO5LQAPUwKzvj7N+OXoQKkV1OH8DLrcIdZtiWWTMbGNIIMGAQDOR0zWM8MWgJjoxYqqq2CRqZswDms+aPTOi+PPtCNJo1sk10uH8FflZ2XRqQFslYYnSRo3nSRpweZe+MicKS2gM0OxQBSvMx+EFCwgEkTvHrFY866Nr40uwRwTfr/FGnCCcsB9f7VdvgbhtGHBbUqaD8Yk4KdYJJGB3pN2xdQqpI1No2ILS0RqAmDtgwfas+WT4aOngis5NKWbY3Dt/t0j+5iuj5HBFcPdQiJDCcwJOBG8ncYFecu8UQSDGCZE9Rvn61bcRIWARJycnAPaADj1rD3vs0oQXR1OPFpTFpmcQDJEEEgErECSO+xisNnUxMuUGPiwDHovXPbvUK6vhDnMduxG/5U0cFc/+NjgTEnfuQY/5p3OsioU8FXXtE6ocjmlRJIyObWYOdwIxMUXC3yhFxAwbYEuGGDgwRBiQPeTWe9bjdWG8HoY3j8qp+KIYNqcHowJBG53n3+tFYG2jtWfGrsq3JaMqq3CjE8pOoalB1QCJBBwAO4OQ+Kug0LcJCk5R2CmDJJUgYPQCPniuWLskGC0RMkZ6wSM7etHYv6DqKkiGEc0Qw0nYjof7zWdiXQ72aF8VxDCOxDGRsCckk7bSACSaJfENMabmrlE6gVysqBytzQNjiJO1VY8Rti2wKFiZEQAAN8khm+IA7iRjHUOF4m35jsAEXSxVXPWQVA0pBO24E52ppehTfs6fE8Wbltirl2KnWFtNkD8WQBBzq0zkya5dniRb0sZkjEcpEHlMxgA9u1aE4W1cUsb9tWzgjQZAJxgypGO89Kbwd4BGKW0uFY3D7agst0GWGQwGQCM0JpKkLTbsG3xTakBs6rZMAkAE6tJYi4QQG3M9JPSRSzYhwXDaJIAYjWADk/yzGc7GIx00XrVxtbAMrLomGcLqcHGotCjSuJydtq5jcKSSCwEGGJddIJBZQCCS2xyBGwqTsWjq8Tat22PmKYAOkLChhpOljBMmdJPNkHE9A/eeHADLaZjO5OnInmYK3KSY5RAHTeuXxPAPaaGXUBhgDIBj4WKnlbY6Znaun4PZYDXaSSuSzFottIUqixqdiGA06jMgbmhqldhbbqgrFm3/ADKFeDykHA0M0sJnMg6smQIEAyLImokXkMSNLBiJAgahAwd/sQM0S3mAnyiBr1khApkRBQOzREzgThSdsDx7p/DAFsNG5cOxHLLOqkgMWkiTkYIot2aawLuW1Lcpt6TMMGcBdI1SOonIEjJG1P8A3sm0AeUAcp824Db1NMlWOk4nlXuKIcEHQhX4cxdaSoaYgM0SMJAJVRzGGInamXOMhiTdI8tgArKEyvNbhEAG6jmOAHAx8VDkmW0fc4e5k2LrkDIKXXJiSmplnGo5zp32waOxw3FNBS6GLahpZSSWWOUTbJcmdhJwZqeGLeN90CLdZZLBV1osQ/ms4YyTzLuSdpyKU7XNSIVA1sqqVIDtJn+YtpkkGAw+WaxfWDVLk1cXb4lXFt1sXeXVK2wdMb6igBWP8b4rn8QkiWsKo3mLwJ3HKJYAAqfmOkGtzIet+0xAhg4aFFvTZGkhtTapXEY0zgTWe/evWxos3LfKDqkWwyEkkp5jAkwRjM8wxmBRkUkmKsXLBXTcUWis4bWzGc5hTt7D5xVVqZmeNfEWWIG13WxBkhsWwwXYe+MmpUwv6Mdzxkmf4aEQFEs5OlVA0FidtQ1zE9MDFbOI8fDAKS2mfMZdZ0s8L8QiSNQJJBGDsCAa4PD8dcVdAVWGRPlBi2rJ6E4CnIyIJmkrxyblTEiciY+Z7bYpemmaUz1fAePgIV/9obDQxkAqVDBQCoZc5meYyTk1k4bjrfnEMeVoDb6FgkHR+NQAdzkMIgia57cdw5uFVRknKA3LYCgrIDNq5upyQdhEzOvjvHbbwEUFItqToHmHQqryqphOZX5gch8yIjG30mas1cOtpmKrbuN8Ony+UFizF9OqVChIhYgkegJIJqN3h9N2bWlSqC2GK6tBGNTKZZcKYwRAArE10prawFu29YMX7W4VWhm1mNPMREzKzAo4uiyTctLbuIoA1XGV2ATli2qaWUiNiCTJJijJWmda3wl0O5RkSbZ/h3UKFWhbTMiSFBhiCWJ/9tzHKKx2+FvOull4caU5wr6bpQLGW1E6oCjTpglRjc1z+D8QDi2HB1GdXlC6zgzGrJgsBLAY6SRmn8J4snDG5rZnVgQNTvaZ01KjFEByxBJUNiA0jpVUkNo6nhPC3i1ova0BFayxQaWFtFMu+AsBnSThvWTNYeP4crctgcOxBIaLiuwbSVBUhpOkEaTE7bxArNwPjdnRzkkEtKIzA3B/Izso5SuBAGdAnemvdbSEFu+xMAFlgFVQKQJIK7Jidu9WUww0K4S6n7wk27SqhM5GksSCxfSmpkyYBPTcQa7Fy7aRntfwizXFK22QeXbZuVX2bpp1AnMZXBrkcb+8C3mzdVYBOkssBDgXMRGWODtvtXO4W9xVvVctTbkZ55nGOUnmI1Y6iQRBzWnFyXP5MqSXB3V8NI1W7znQqMoRbZWHaHV7ihudjDD/AHESR153BeH6cgecNI0gg2xBJXWGVgSysNOVznsDQpfNy2Fuvcut/Kq6jGiBzLILQDiWPwwIjJ2+GslhyqCxGHBFwgTqIEkHAH3qTa5Y1YfEWbd3U0hdLD/qDUYESttrm86RGs9TPLFTgLdkp/Fd1fmiBCwFMD4TLTiDC53kZ22/Dh/NaAkGGZ2gTsdJjpnI6fOleJ+F29AKPoLDEKSo/wBUjcbH59RsKa4sXBrNHO4jhra24Gm6SRnmUrG8g6ZU5GIyQfSncLwlpyzpZB0kQi6nAx/1GVesHqCaux4ShXlXzDiZuCcRIGroT/p2NarHjVyw5CDycxCebHUSIgN85H2pcvTYJe6MPELZY4tFSdwAygCYldQZvkTjvSbvD2TMIVhASFdpWDpYsDqxPQgbjpEu4jjEExjOwDANEZjVH/HtQr4uwIJ5iPhZtWoRjdWB/wCBSpPqwcU+RNnwtbhRbIcsYmGnVvqgBeXY7zFNf9nXkrqkyMTqPphQZrRc8buOIZlMAATbUkR+FyQw+R9utY/3l/xROds98d/nTvkw2I1Dw42yJI9V/iQ0ggllkd/QfegucGbjJrZIJE6TIVdRJlQwkiTjPae0vcS5AV7hZZmGmOu2peknalL5IzDg/wCllHr0SaFJ8kosfa8Ht+Yq6tIGqS+F0j4TyHPeBsY36d214BDW9HEo+lALcqhEbMuoa0UQWOcnsC015cMu5XV7uwoDbtTlHUddLqfxZMrPUY7D1kZe59/g1SO/Y8S0KUbiCqsxZ9NtlI6SrG2dIEAiPhnGZrHxnH2lVrSHWDBOoh5YMp1l+R5IGmAMd8kVzOIS1oXTdfVJ1a12/wBpDZJ32oeF4RN1YKZ/nTWN5Gdmk9xmYraS5Bpmo+J2WRUNttKmRoOGgmA4JMiSRgggMYzufGeIWAV08OyPbKEh7rFCuk8sKVKgmGEGR64iXPCzqChbd5cfxLawTOY1SQGBxlSY+ob4l4FakhbbWXGSoY3Bnscj7D5VXG+ycZL0YLXiyKHLpruMzFT5j6VB3kHL98ncDNbPBuIS448x7FtFYMzsq6sEBUVGbSwkLjAiSex5li2LLa9QuKMMFIBAPeV2JximTbuvIfy5MCUXT2nWSBO2/ecRS66MqzV4ldK3WNp0ZGc6WCWwcKSdKjUoHM2FJBx12b4dZ4liyqmry0Cw4t2xpYtM6ysEZgjO+RGXLZvWUKq1rQCctZtOskQSWTWNWABM7ZxSrl6/YVbjG1Dzoe0qozCRI/hhZ/lOkkbDG1Y3KqVG9kllnV4bheMXUW4M3JPRXgFeUkeUQDMAduX3mVwl8WvMSbbXrjY14JAMdI1HOd4q6tsvr8haC4/gLlu6itbt2pClWDFwEY4cMBlfiMis/G+HBkBktJIa4VBRiTB8vSSWPqT0OBW3hPGeEsW3UWFv3SG/iA8k6mCqFLSE06TKwZwVNTg/2tULbXyrmQEcB20wdKE2x+JlEENI2iMk1y5SLHbOUVVUU68RAYWyQP8AbygEzOZ6VsvO/DXdLK4ugjCqNQPTZjBr03EeIcIoJunS0wQyvrVnhzC6QDp1b5BEyCd+T43ct3Dbe21iMZTiwCHVyC58yCs6i2A0DPUisrUUnTRrbSsu7x7+UpuI0MsyugkKJEzBK47kGRBztn4bxO0AbYdihEki8FWSASCGGcEAjB3FMt+Mra1i3csoraWa2h1W2dXTM8gVYwVjIU7SDWG9+0HD63fy2csFIJKhV5MLDIcqxMzIOldxMiV9C37Yv95t3HNtEeFliyF25VPM2kSNIBB26esFnC8Tw4Y6m2DCVAXVkKYUACDJMnoM0l/2tiyEtl00kECRpyAXJUQpJYCOUCBJBJNYeGQcXdRVYI7CGLnlZpYkoiLjEcoBzJnOOvWcHLHWT1F7w3hLfPrZgQrEEawBcjZQuQuFY9Kp/GLa6vLcW2MgEJpU9AxYkxicxI6ZrzDXAisrMWMQnlkBZn4mJWTiexJ671na69wgsWJUACRpAC4gQOX5Dck7msqNrLsXXR6hvHn4hBbZlClecyQvQQWddxhsHoe0VfCeI27I0l72JC5Zp22OkALiQB9do8zd41iqrpUKu2qYBME6Rqhdh02FY2uE9d+nT09/QU+O8cIrUT2179oUOnW06dptl42/GZDYGwrDa4i35hfMiSGYQQTOwDcuD0n2ry4br2/pVNc3J2779f8AmhaVcM15b6PW3v2lUJATngKASAFwNo6DImuDx3iFxi3PpBjlU4xn9e9Z7vDEKG6GYJBzH4e/6zSg0nbp0kE+tajCKyjM5uXJGgfESx2ksR1BwD1wRnvTeH8SuW8Ldcehb26CszgKZAk9+hiIIkT36CqNxiJEdcn/ACc/KulXyc7O2v7TsigwHbvAPvMr29a38H4/adSLqcx62iVmIwwZSO+ftXAtcOzLqBAIjCiPfqAfkDTAWT4wmYJkcx9ZiCa5SjHo6pvs9GeI4TMu6iARqFtpMZHIT17n6dFm9w7fDdBjMG26n2EEz9q8wVXoPvOfpUt29ycx0iZmO242q2fZb/o9WLdjSx1sphdKhV3O6vq5hjIIHvTlXgiqnznbUN0UmDJGlgLfLnmMyY2BmvHXONk4OB0zA6xHzom4jchB8jGDjYevYTtRsfsd6R69eM4eFC2S8SSSWkgYgYWDAkGCObY9D4O74e1wvcucQimToFoBVz8OzHqM/ltXj/3xuo6Tux+ufWuja4cXEBWAIyZfUI3JBhcnGkZ9aw4be2KlfCPTvxHhQlrd2+g2wQTnYhXEkYHaK4F7xUC42m84UEkEn44OCAqYOJzG9ZeN8MCBTIuTrnJmFIggTOfyA71fCeGWlIR7JJYE/HGmJLSO/oaYuKV22Tu+DR//AEIdirs7LiDIO0hd4gAk/ImlXvE0YKXVmiFBJJCrMgAhhAyTj/NDd8OtIxKhipIgPCxgY1apbOroOlMS5oafJtnYgaSQB7j+pquPRVLsnB+IW3bT5TKzEp8ZzrkY8yQOmcRO9dOzfOr4mMSJnVPoxVgGG3TGY9OW3iHmbBfZBjYTR2b8Aj64k+wJolJm4o1+XbYwy2IOCwDBxJ3GR3JjrWrg+Hso2q3e0FQw1LaEsIzysSCIHWPWc1zrHDyeUMfSN++entSeJY28H13BHpmKxuvAuKWTvo1psm/en/RYtAfRGipXmv8A1o28Ejv8KN8pOe29XRsf7X+GvL+5OU13acz/AM0s8fuAOnX+tSpXtSPDwKOcRGxx9asCBK7+uNsVVSugBQ09P8VGESeozUqVkRlnjyBiOm6qT23I/UCtN7xE6RNu11yEzgg94qVKy4qzSk0Iu8eCFhAI6gn3H0yKCzeMmMdPUxUqVUkivI1LJH4eu/alF/Tt9o9KlSpchZG4jEbexgEbnUOpmOtKf03M5P8AWpUrVUF2WXPXJwPQe1RR/QVVSs9EytMt9sma32bqJOJMCG65Hvt/epUonwajybrHEaugnG4/savibeOYCBOxOZzmRUqV56ydWzl/vFtM6GYddT7jtAA/M0viPF9SKioFWQTAAkntAwvpn3qVK9MYJ5Zy3OqF2I+Iz+Ijfr0n3rbbtjBPV3VvcbFZ+dSpWZdjEu3gAdT9IxXS8P4QlkU3CiO3lkqoZvhZjgsBHLEz8u1VK5TdKzpBWxdoW7l1xN0LbDZJDMVUxgYAO2PTes7XvKuMAYI1iQok4I67T6bVKlZXNB1f2M4bhJGogNqwJJBk5nArtW+BVNBcawVVgk6QAYyTBk9IgD3qVKxqPB0hydRuAuXySdEsSR3EYgECFG2AKwcWgtkwNiw3k8pI7DtUqV54tvB6mqYp1kSfT71gLqxJYTGM52xialSukDnLgAWlP8ifT86lSpXS2c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6870" name="Picture 6" descr="http://www.patras-paragliding.gr/images/photos/omplos_6_3_04/HPIM0116-gefyra4.jpg"/>
          <p:cNvPicPr>
            <a:picLocks noChangeAspect="1" noChangeArrowheads="1"/>
          </p:cNvPicPr>
          <p:nvPr/>
        </p:nvPicPr>
        <p:blipFill>
          <a:blip r:embed="rId2" cstate="print"/>
          <a:srcRect/>
          <a:stretch>
            <a:fillRect/>
          </a:stretch>
        </p:blipFill>
        <p:spPr bwMode="auto">
          <a:xfrm>
            <a:off x="323528" y="1556792"/>
            <a:ext cx="6048672" cy="396721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p:txBody>
          <a:bodyPr/>
          <a:lstStyle/>
          <a:p>
            <a:r>
              <a:rPr lang="en-US" dirty="0" smtClean="0">
                <a:solidFill>
                  <a:schemeClr val="bg1">
                    <a:lumMod val="10000"/>
                  </a:schemeClr>
                </a:solidFill>
              </a:rPr>
              <a:t>video</a:t>
            </a:r>
            <a:endParaRPr lang="el-GR" dirty="0">
              <a:solidFill>
                <a:schemeClr val="bg1">
                  <a:lumMod val="10000"/>
                </a:schemeClr>
              </a:solidFill>
            </a:endParaRPr>
          </a:p>
        </p:txBody>
      </p:sp>
      <p:sp>
        <p:nvSpPr>
          <p:cNvPr id="4" name="Rectangle 3"/>
          <p:cNvSpPr/>
          <p:nvPr/>
        </p:nvSpPr>
        <p:spPr>
          <a:xfrm>
            <a:off x="2555776" y="2420888"/>
            <a:ext cx="4703532" cy="338554"/>
          </a:xfrm>
          <a:prstGeom prst="rect">
            <a:avLst/>
          </a:prstGeom>
          <a:noFill/>
        </p:spPr>
        <p:txBody>
          <a:bodyPr wrap="none">
            <a:spAutoFit/>
          </a:bodyPr>
          <a:lstStyle/>
          <a:p>
            <a:r>
              <a:rPr lang="en-US" sz="1600" b="1" i="1" dirty="0" smtClean="0">
                <a:solidFill>
                  <a:schemeClr val="bg1">
                    <a:lumMod val="10000"/>
                  </a:schemeClr>
                </a:solidFill>
                <a:hlinkClick r:id="rId2"/>
              </a:rPr>
              <a:t>http://www.gefyra.gr/photo-video/</a:t>
            </a:r>
            <a:r>
              <a:rPr lang="el-GR" sz="1600" b="1" i="1" dirty="0" smtClean="0">
                <a:solidFill>
                  <a:schemeClr val="bg1">
                    <a:lumMod val="10000"/>
                  </a:schemeClr>
                </a:solidFill>
                <a:hlinkClick r:id="rId2"/>
              </a:rPr>
              <a:t>λειτουργία</a:t>
            </a:r>
            <a:endParaRPr lang="el-GR" sz="1600" b="1" i="1" dirty="0">
              <a:solidFill>
                <a:schemeClr val="bg1">
                  <a:lumMod val="10000"/>
                </a:schemeClr>
              </a:solidFill>
            </a:endParaRPr>
          </a:p>
        </p:txBody>
      </p:sp>
      <p:pic>
        <p:nvPicPr>
          <p:cNvPr id="1026" name="Picture 2" descr="C:\Users\Valia\AppData\Local\Microsoft\Windows\Temporary Internet Files\Content.IE5\E4NL8BNJ\MC900433865[1].png"/>
          <p:cNvPicPr>
            <a:picLocks noChangeAspect="1" noChangeArrowheads="1"/>
          </p:cNvPicPr>
          <p:nvPr/>
        </p:nvPicPr>
        <p:blipFill>
          <a:blip r:embed="rId3" cstate="print"/>
          <a:srcRect/>
          <a:stretch>
            <a:fillRect/>
          </a:stretch>
        </p:blipFill>
        <p:spPr bwMode="auto">
          <a:xfrm>
            <a:off x="5148064" y="2924944"/>
            <a:ext cx="1828572" cy="1828572"/>
          </a:xfrm>
          <a:prstGeom prst="rect">
            <a:avLst/>
          </a:prstGeom>
          <a:noFill/>
        </p:spPr>
      </p:pic>
      <p:cxnSp>
        <p:nvCxnSpPr>
          <p:cNvPr id="8" name="Straight Arrow Connector 7"/>
          <p:cNvCxnSpPr>
            <a:stCxn id="7" idx="0"/>
          </p:cNvCxnSpPr>
          <p:nvPr/>
        </p:nvCxnSpPr>
        <p:spPr>
          <a:xfrm flipV="1">
            <a:off x="4565650" y="2924944"/>
            <a:ext cx="6350" cy="1126356"/>
          </a:xfrm>
          <a:prstGeom prst="straightConnector1">
            <a:avLst/>
          </a:prstGeom>
          <a:ln>
            <a:solidFill>
              <a:schemeClr val="tx2">
                <a:lumMod val="75000"/>
              </a:schemeClr>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4584" y="1988840"/>
            <a:ext cx="8856984" cy="288032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l-G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ΤΕΛΟΣ</a:t>
            </a:r>
          </a:p>
          <a:p>
            <a:pPr>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Ευχαριστώ για την προσοχή σας!!!!!!!!!!!</a:t>
            </a: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52" name="AutoShape 4" descr="data:image/jpg;base64,/9j/4AAQSkZJRgABAQAAAQABAAD/2wCEAAkGBhASEBMTEhIVFBEWFxQYGRgXFxkbExkZGRQYGB0bHRgjGzIgFyEvGRwYKzMsJCg1Ly00IR4xNTwqQSYsLTUBCQoKDQsNGg4OGTUkHiI0NDI1NTUwNTU1MTU0NTQtMCw1MjUvLC40Mi8sMjQ0LjQsKjQ1NTQsNDU1MjQ0NjQ1LP/AABEIAFEAVwMBIgACEQEDEQH/xAAcAAABBQEBAQAAAAAAAAAAAAAAAwQFBgcCAQj/xAA8EAACAQIDBAcECQIHAAAAAAABAgMAEQQSIQUGMUETIlFhcYGRFDKhsQcjM0JScoKSomLBFSQ0Y4Oywv/EABoBAAEFAQAAAAAAAAAAAAAAAAUAAQMEBgL/xAAzEQABAwIDBQQJBQAAAAAAAAABAAIDBBESITEFIkFhcTNRobEGExQjMoGRwdE0QuHw8f/aAAwDAQACEQMRAD8A3GksTiUjUu7BVHEk2Fc47GpDG0jmyqPM9gA5kmoDAq07e0T8AT0cZ1RP6uwt3+Nqqz1LYiGD4j/blSMZiFzos6hwO19sSNjMPJ7MizOYJnkkF0ViFVIl0y2AzFhqSw1tWpYPA40xoZcTlkKrmVI0yBrdYAkEkXvaot9qxKkZlxAwsLfYxoArMg4MQFJAI1AAAFxe5qUwGMYMEMnSo6Z4pBbrLpcEjQkXUgjiD3GnkO7jcDbrbyTAi+EEXSW1MFtARN7NiUea3VEyKI734kqL8L/Cs02M22dm7Uw42hK00OIeQNKskjxH6tmK9GdEIIBFlGgPEXrSNqbTALmSfoMNFl6RwbMztqEBtcWFr2FySByNJxbRhaMTQy9PFG4z59WS4tnGYZlIBv3qTSaSIy9oNudymJBdhJzViimVlDKQynUEG4I7jzruqxiy2EfpYQTET9ZEOGv3lHJvnw7xY8NiFkRXQ3VgCD2g00FQ2a7dHDUffounsw58EpRRRVpRoooopJKmb17QMmIEIPUisT3uw09F/wC3dTnGv/l3UaDoyPIix+F6rgnzyyufvSSHyzkD+IFTkEwZbHUEWI7rWrBz1xNVI89B0CKCOzAFH7+/R9iMbLDPhpxE8aBOJGgLEWNj+I6EchU5srZXsyYTDls7RRyFmtb3jbh4k28K5wu0JkGUAOBwYtY25XFuPfzpXDSEEsxzO1rnlYcAByAufUmjtXtunfAGMOZ8FRjpC15co3eLdf2/C4jDBxHJ0zOCb21XS9tfdbypvu1uhJs/B4oTz9NLKoQc+CuqC5AuSX7Oypmdjmzo2V7WPNWAvYEeZ1pF3dmBkYHLwAvlB4X7z8q4G3YWUpj/AHaW/ldeyEyY0vi2ujA66H5U33Rx2V3gJ6pu6d2vXHhcg+bUli8Roe+o3Z82XFQN/uBfJwV+ZFBqStIrI3Djkfmrbo/dkLQaKKK3aGIooopJLJlTWRCSLPIptodJGFe7p4x3EsOYNPhyQ8bEBmjvdZEPMWIBB589aebzYQw42TTqyfWL56MP3D4jtqj774OeMpj8IzJiIhZivEp3jgw7jWKZDCKt9PUDdcfoeBRRznGMOYtN9sCmzgxt2OLX8D7reRpdcQDwIPmKo27f0+4aWMRbQj6N9LyIpaJrEcUF2XTxq7ne3YcsZZcRhNQbXKK17cwdR51LL6MNJvHJYcx/ijbWd7V0+JUcWA8xSSYgvfolaX8g6o8XPVHrTfH797AwqXM0DtbhEokfw0Bt51m29H024jFIMJs6Nolbq5zbpmueCgaR+tPF6MxtN5ZLjkLeOaTqs6BqtGL2sZ8WcMrArEM0xXVUPKPPze/G2g4anhKYLXE4defSx/xOY/AGoDdfYoweFCWZpCQ0rBWa7tyJA76tO6WFZsb11KGJC+VtGJbqggX1Fs2oqnDHHLWtbALMBy52zJ+amcS2Ml2q0Ciiit2hKKKKKSShd6dg+0w2WwlQlkJ7baqTyBH9jyrN1kILI4swJVlbiDzBFbFUBvHujHiuup6OcDRwLhh2MPvDv4j4UH2js72kY2fEPFWoJsGR0Xz9vP8AR0S5lwtip1MfMfl7u6kNmbiFtJJVQ9ltR61pm0djYrDn62I5fxrdo/Uaj9QFMhi1PMH0NChXVUA9XK29vqiVO6JhLg291Q8fuA3CGQSHstYevAedWTdTcxcIplytLOTlD5T0asSFABtb3iATUycaBpceo+VSmyp5MiRurKplV0LKRmW5Y2uNbOB6jsqrU19RLGRbd49OqeQskfiAAUwzLCSBcrh483e8j3F/GwP7xXs2GyItrHEZozn+8ZC6jjxtc2t2VxNhmJfhZpIm/SgT/wBKfWpDZsfSYmMHgoaTxK2UD+V/KhdI51RURxtNiSPyfuo3gMaSVbaKiNubX6MrGjASNqTpdIxxfXQdgvpc87GojA7edM3R3khy+/LIcisDb7QglgR+EEXHK5rdy7Rghm9S85+XVDGwuc3EFbqKreE3mkDjplXoTf6xUkVF0uCWbQg8PEjtryrEdTFKMTSuDG4cFZaKKKsLhFM8RsfDyG7wxMe1kUn4inlFMQDqleyaYfZMEf2cMaflRR8hUBvI1sUl+cRt5SC/zHwq1VXd9MKTEki2zRvqSbLkYWa55C+X0HfQ7acHrqN7G93lmp4HWkBKhmxFNTtBllBWQR9RszWuwDFQAv8AUbHkeBpliJZQLkKg/E8iEfxY39RSGyiOkZ73NrZiLMxvqwHIch51gYGOhvI02I7kWIDhZSoSAtrmJJ4OGys3a1x12/MT3WrvCxvIwZ20HBiun/HHyH9TXPZXn+JC9s12/CLlv2jWpTA7HxEupHQp2t9ofBOX6j5VJT09TO/3TSeZ/K4e5rBvGy8w2zhiJTE7M8OXM+a1yb9UXAFhxP6RRVnwWBSJMqDvJOrMe0nmaK3VFQMp4Q14BdqTbihkkxc7dOScUUUUSUCKKKKSSK4m90+B+VFFJJZfu3/rR4t86lPpP4Q/qr2igb/0j+qvjtgnn0bfYHy/vVyooolR9g1VZu0KKKKKtKJ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054" name="AutoShape 6" descr="data:image/jpg;base64,/9j/4AAQSkZJRgABAQAAAQABAAD/2wCEAAkGBhASEBMTEhIVFBEWFxQYGRgXFxkbExkZGRQYGB0bHRgjGzIgFyEvGRwYKzMsJCg1Ly00IR4xNTwqQSYsLTUBCQoKDQsNGg4OGTUkHiI0NDI1NTUwNTU1MTU0NTQtMCw1MjUvLC40Mi8sMjQ0LjQsKjQ1NTQsNDU1MjQ0NjQ1LP/AABEIAFEAVwMBIgACEQEDEQH/xAAcAAABBQEBAQAAAAAAAAAAAAAAAwQFBgcCAQj/xAA8EAACAQIDBAcECQIHAAAAAAABAgMAEQQSIQUGMUETIlFhcYGRFDKhsQcjM0JScoKSomLBFSQ0Y4Oywv/EABoBAAEFAQAAAAAAAAAAAAAAAAUAAQMEBgL/xAAzEQABAwIDBQQJBQAAAAAAAAABAAIDBBESITEFIkFhcTNRobEGExQjMoGRwdE0QuHw8f/aAAwDAQACEQMRAD8A3GksTiUjUu7BVHEk2Fc47GpDG0jmyqPM9gA5kmoDAq07e0T8AT0cZ1RP6uwt3+Nqqz1LYiGD4j/blSMZiFzos6hwO19sSNjMPJ7MizOYJnkkF0ViFVIl0y2AzFhqSw1tWpYPA40xoZcTlkKrmVI0yBrdYAkEkXvaot9qxKkZlxAwsLfYxoArMg4MQFJAI1AAAFxe5qUwGMYMEMnSo6Z4pBbrLpcEjQkXUgjiD3GnkO7jcDbrbyTAi+EEXSW1MFtARN7NiUea3VEyKI734kqL8L/Cs02M22dm7Uw42hK00OIeQNKskjxH6tmK9GdEIIBFlGgPEXrSNqbTALmSfoMNFl6RwbMztqEBtcWFr2FySByNJxbRhaMTQy9PFG4z59WS4tnGYZlIBv3qTSaSIy9oNudymJBdhJzViimVlDKQynUEG4I7jzruqxiy2EfpYQTET9ZEOGv3lHJvnw7xY8NiFkRXQ3VgCD2g00FQ2a7dHDUffounsw58EpRRRVpRoooopJKmb17QMmIEIPUisT3uw09F/wC3dTnGv/l3UaDoyPIix+F6rgnzyyufvSSHyzkD+IFTkEwZbHUEWI7rWrBz1xNVI89B0CKCOzAFH7+/R9iMbLDPhpxE8aBOJGgLEWNj+I6EchU5srZXsyYTDls7RRyFmtb3jbh4k28K5wu0JkGUAOBwYtY25XFuPfzpXDSEEsxzO1rnlYcAByAufUmjtXtunfAGMOZ8FRjpC15co3eLdf2/C4jDBxHJ0zOCb21XS9tfdbypvu1uhJs/B4oTz9NLKoQc+CuqC5AuSX7Oypmdjmzo2V7WPNWAvYEeZ1pF3dmBkYHLwAvlB4X7z8q4G3YWUpj/AHaW/ldeyEyY0vi2ujA66H5U33Rx2V3gJ6pu6d2vXHhcg+bUli8Roe+o3Z82XFQN/uBfJwV+ZFBqStIrI3Djkfmrbo/dkLQaKKK3aGIooopJLJlTWRCSLPIptodJGFe7p4x3EsOYNPhyQ8bEBmjvdZEPMWIBB589aebzYQw42TTqyfWL56MP3D4jtqj774OeMpj8IzJiIhZivEp3jgw7jWKZDCKt9PUDdcfoeBRRznGMOYtN9sCmzgxt2OLX8D7reRpdcQDwIPmKo27f0+4aWMRbQj6N9LyIpaJrEcUF2XTxq7ne3YcsZZcRhNQbXKK17cwdR51LL6MNJvHJYcx/ijbWd7V0+JUcWA8xSSYgvfolaX8g6o8XPVHrTfH797AwqXM0DtbhEokfw0Bt51m29H024jFIMJs6Nolbq5zbpmueCgaR+tPF6MxtN5ZLjkLeOaTqs6BqtGL2sZ8WcMrArEM0xXVUPKPPze/G2g4anhKYLXE4defSx/xOY/AGoDdfYoweFCWZpCQ0rBWa7tyJA76tO6WFZsb11KGJC+VtGJbqggX1Fs2oqnDHHLWtbALMBy52zJ+amcS2Ml2q0Ciiit2hKKKKKSShd6dg+0w2WwlQlkJ7baqTyBH9jyrN1kILI4swJVlbiDzBFbFUBvHujHiuup6OcDRwLhh2MPvDv4j4UH2js72kY2fEPFWoJsGR0Xz9vP8AR0S5lwtip1MfMfl7u6kNmbiFtJJVQ9ltR61pm0djYrDn62I5fxrdo/Uaj9QFMhi1PMH0NChXVUA9XK29vqiVO6JhLg291Q8fuA3CGQSHstYevAedWTdTcxcIplytLOTlD5T0asSFABtb3iATUycaBpceo+VSmyp5MiRurKplV0LKRmW5Y2uNbOB6jsqrU19RLGRbd49OqeQskfiAAUwzLCSBcrh483e8j3F/GwP7xXs2GyItrHEZozn+8ZC6jjxtc2t2VxNhmJfhZpIm/SgT/wBKfWpDZsfSYmMHgoaTxK2UD+V/KhdI51RURxtNiSPyfuo3gMaSVbaKiNubX6MrGjASNqTpdIxxfXQdgvpc87GojA7edM3R3khy+/LIcisDb7QglgR+EEXHK5rdy7Rghm9S85+XVDGwuc3EFbqKreE3mkDjplXoTf6xUkVF0uCWbQg8PEjtryrEdTFKMTSuDG4cFZaKKKsLhFM8RsfDyG7wxMe1kUn4inlFMQDqleyaYfZMEf2cMaflRR8hUBvI1sUl+cRt5SC/zHwq1VXd9MKTEki2zRvqSbLkYWa55C+X0HfQ7acHrqN7G93lmp4HWkBKhmxFNTtBllBWQR9RszWuwDFQAv8AUbHkeBpliJZQLkKg/E8iEfxY39RSGyiOkZ73NrZiLMxvqwHIch51gYGOhvI02I7kWIDhZSoSAtrmJJ4OGys3a1x12/MT3WrvCxvIwZ20HBiun/HHyH9TXPZXn+JC9s12/CLlv2jWpTA7HxEupHQp2t9ofBOX6j5VJT09TO/3TSeZ/K4e5rBvGy8w2zhiJTE7M8OXM+a1yb9UXAFhxP6RRVnwWBSJMqDvJOrMe0nmaK3VFQMp4Q14BdqTbihkkxc7dOScUUUUSUCKKKKSSK4m90+B+VFFJJZfu3/rR4t86lPpP4Q/qr2igb/0j+qvjtgnn0bfYHy/vVyooolR9g1VZu0KKKKKtKJ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056" name="AutoShape 8" descr="data:image/jpg;base64,/9j/4AAQSkZJRgABAQAAAQABAAD/2wCEAAkGBhASEBMTEhIVFBEWFxQYGRgXFxkbExkZGRQYGB0bHRgjGzIgFyEvGRwYKzMsJCg1Ly00IR4xNTwqQSYsLTUBCQoKDQsNGg4OGTUkHiI0NDI1NTUwNTU1MTU0NTQtMCw1MjUvLC40Mi8sMjQ0LjQsKjQ1NTQsNDU1MjQ0NjQ1LP/AABEIAFEAVwMBIgACEQEDEQH/xAAcAAABBQEBAQAAAAAAAAAAAAAAAwQFBgcCAQj/xAA8EAACAQIDBAcECQIHAAAAAAABAgMAEQQSIQUGMUETIlFhcYGRFDKhsQcjM0JScoKSomLBFSQ0Y4Oywv/EABoBAAEFAQAAAAAAAAAAAAAAAAUAAQMEBgL/xAAzEQABAwIDBQQJBQAAAAAAAAABAAIDBBESITEFIkFhcTNRobEGExQjMoGRwdE0QuHw8f/aAAwDAQACEQMRAD8A3GksTiUjUu7BVHEk2Fc47GpDG0jmyqPM9gA5kmoDAq07e0T8AT0cZ1RP6uwt3+Nqqz1LYiGD4j/blSMZiFzos6hwO19sSNjMPJ7MizOYJnkkF0ViFVIl0y2AzFhqSw1tWpYPA40xoZcTlkKrmVI0yBrdYAkEkXvaot9qxKkZlxAwsLfYxoArMg4MQFJAI1AAAFxe5qUwGMYMEMnSo6Z4pBbrLpcEjQkXUgjiD3GnkO7jcDbrbyTAi+EEXSW1MFtARN7NiUea3VEyKI734kqL8L/Cs02M22dm7Uw42hK00OIeQNKskjxH6tmK9GdEIIBFlGgPEXrSNqbTALmSfoMNFl6RwbMztqEBtcWFr2FySByNJxbRhaMTQy9PFG4z59WS4tnGYZlIBv3qTSaSIy9oNudymJBdhJzViimVlDKQynUEG4I7jzruqxiy2EfpYQTET9ZEOGv3lHJvnw7xY8NiFkRXQ3VgCD2g00FQ2a7dHDUffounsw58EpRRRVpRoooopJKmb17QMmIEIPUisT3uw09F/wC3dTnGv/l3UaDoyPIix+F6rgnzyyufvSSHyzkD+IFTkEwZbHUEWI7rWrBz1xNVI89B0CKCOzAFH7+/R9iMbLDPhpxE8aBOJGgLEWNj+I6EchU5srZXsyYTDls7RRyFmtb3jbh4k28K5wu0JkGUAOBwYtY25XFuPfzpXDSEEsxzO1rnlYcAByAufUmjtXtunfAGMOZ8FRjpC15co3eLdf2/C4jDBxHJ0zOCb21XS9tfdbypvu1uhJs/B4oTz9NLKoQc+CuqC5AuSX7Oypmdjmzo2V7WPNWAvYEeZ1pF3dmBkYHLwAvlB4X7z8q4G3YWUpj/AHaW/ldeyEyY0vi2ujA66H5U33Rx2V3gJ6pu6d2vXHhcg+bUli8Roe+o3Z82XFQN/uBfJwV+ZFBqStIrI3Djkfmrbo/dkLQaKKK3aGIooopJLJlTWRCSLPIptodJGFe7p4x3EsOYNPhyQ8bEBmjvdZEPMWIBB589aebzYQw42TTqyfWL56MP3D4jtqj774OeMpj8IzJiIhZivEp3jgw7jWKZDCKt9PUDdcfoeBRRznGMOYtN9sCmzgxt2OLX8D7reRpdcQDwIPmKo27f0+4aWMRbQj6N9LyIpaJrEcUF2XTxq7ne3YcsZZcRhNQbXKK17cwdR51LL6MNJvHJYcx/ijbWd7V0+JUcWA8xSSYgvfolaX8g6o8XPVHrTfH797AwqXM0DtbhEokfw0Bt51m29H024jFIMJs6Nolbq5zbpmueCgaR+tPF6MxtN5ZLjkLeOaTqs6BqtGL2sZ8WcMrArEM0xXVUPKPPze/G2g4anhKYLXE4defSx/xOY/AGoDdfYoweFCWZpCQ0rBWa7tyJA76tO6WFZsb11KGJC+VtGJbqggX1Fs2oqnDHHLWtbALMBy52zJ+amcS2Ml2q0Ciiit2hKKKKKSShd6dg+0w2WwlQlkJ7baqTyBH9jyrN1kILI4swJVlbiDzBFbFUBvHujHiuup6OcDRwLhh2MPvDv4j4UH2js72kY2fEPFWoJsGR0Xz9vP8AR0S5lwtip1MfMfl7u6kNmbiFtJJVQ9ltR61pm0djYrDn62I5fxrdo/Uaj9QFMhi1PMH0NChXVUA9XK29vqiVO6JhLg291Q8fuA3CGQSHstYevAedWTdTcxcIplytLOTlD5T0asSFABtb3iATUycaBpceo+VSmyp5MiRurKplV0LKRmW5Y2uNbOB6jsqrU19RLGRbd49OqeQskfiAAUwzLCSBcrh483e8j3F/GwP7xXs2GyItrHEZozn+8ZC6jjxtc2t2VxNhmJfhZpIm/SgT/wBKfWpDZsfSYmMHgoaTxK2UD+V/KhdI51RURxtNiSPyfuo3gMaSVbaKiNubX6MrGjASNqTpdIxxfXQdgvpc87GojA7edM3R3khy+/LIcisDb7QglgR+EEXHK5rdy7Rghm9S85+XVDGwuc3EFbqKreE3mkDjplXoTf6xUkVF0uCWbQg8PEjtryrEdTFKMTSuDG4cFZaKKKsLhFM8RsfDyG7wxMe1kUn4inlFMQDqleyaYfZMEf2cMaflRR8hUBvI1sUl+cRt5SC/zHwq1VXd9MKTEki2zRvqSbLkYWa55C+X0HfQ7acHrqN7G93lmp4HWkBKhmxFNTtBllBWQR9RszWuwDFQAv8AUbHkeBpliJZQLkKg/E8iEfxY39RSGyiOkZ73NrZiLMxvqwHIch51gYGOhvI02I7kWIDhZSoSAtrmJJ4OGys3a1x12/MT3WrvCxvIwZ20HBiun/HHyH9TXPZXn+JC9s12/CLlv2jWpTA7HxEupHQp2t9ofBOX6j5VJT09TO/3TSeZ/K4e5rBvGy8w2zhiJTE7M8OXM+a1yb9UXAFhxP6RRVnwWBSJMqDvJOrMe0nmaK3VFQMp4Q14BdqTbihkkxc7dOScUUUUSUCKKKKSSK4m90+B+VFFJJZfu3/rR4t86lPpP4Q/qr2igb/0j+qvjtgnn0bfYHy/vVyooolR9g1VZu0KKKKKtKJ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058" name="AutoShape 10" descr="data:image/jpg;base64,/9j/4AAQSkZJRgABAQAAAQABAAD/2wCEAAkGBhASEBMTEhIVFBEWFxQYGRgXFxkbExkZGRQYGB0bHRgjGzIgFyEvGRwYKzMsJCg1Ly00IR4xNTwqQSYsLTUBCQoKDQsNGg4OGTUkHiI0NDI1NTUwNTU1MTU0NTQtMCw1MjUvLC40Mi8sMjQ0LjQsKjQ1NTQsNDU1MjQ0NjQ1LP/AABEIAFEAVwMBIgACEQEDEQH/xAAcAAABBQEBAQAAAAAAAAAAAAAAAwQFBgcCAQj/xAA8EAACAQIDBAcECQIHAAAAAAABAgMAEQQSIQUGMUETIlFhcYGRFDKhsQcjM0JScoKSomLBFSQ0Y4Oywv/EABoBAAEFAQAAAAAAAAAAAAAAAAUAAQMEBgL/xAAzEQABAwIDBQQJBQAAAAAAAAABAAIDBBESITEFIkFhcTNRobEGExQjMoGRwdE0QuHw8f/aAAwDAQACEQMRAD8A3GksTiUjUu7BVHEk2Fc47GpDG0jmyqPM9gA5kmoDAq07e0T8AT0cZ1RP6uwt3+Nqqz1LYiGD4j/blSMZiFzos6hwO19sSNjMPJ7MizOYJnkkF0ViFVIl0y2AzFhqSw1tWpYPA40xoZcTlkKrmVI0yBrdYAkEkXvaot9qxKkZlxAwsLfYxoArMg4MQFJAI1AAAFxe5qUwGMYMEMnSo6Z4pBbrLpcEjQkXUgjiD3GnkO7jcDbrbyTAi+EEXSW1MFtARN7NiUea3VEyKI734kqL8L/Cs02M22dm7Uw42hK00OIeQNKskjxH6tmK9GdEIIBFlGgPEXrSNqbTALmSfoMNFl6RwbMztqEBtcWFr2FySByNJxbRhaMTQy9PFG4z59WS4tnGYZlIBv3qTSaSIy9oNudymJBdhJzViimVlDKQynUEG4I7jzruqxiy2EfpYQTET9ZEOGv3lHJvnw7xY8NiFkRXQ3VgCD2g00FQ2a7dHDUffounsw58EpRRRVpRoooopJKmb17QMmIEIPUisT3uw09F/wC3dTnGv/l3UaDoyPIix+F6rgnzyyufvSSHyzkD+IFTkEwZbHUEWI7rWrBz1xNVI89B0CKCOzAFH7+/R9iMbLDPhpxE8aBOJGgLEWNj+I6EchU5srZXsyYTDls7RRyFmtb3jbh4k28K5wu0JkGUAOBwYtY25XFuPfzpXDSEEsxzO1rnlYcAByAufUmjtXtunfAGMOZ8FRjpC15co3eLdf2/C4jDBxHJ0zOCb21XS9tfdbypvu1uhJs/B4oTz9NLKoQc+CuqC5AuSX7Oypmdjmzo2V7WPNWAvYEeZ1pF3dmBkYHLwAvlB4X7z8q4G3YWUpj/AHaW/ldeyEyY0vi2ujA66H5U33Rx2V3gJ6pu6d2vXHhcg+bUli8Roe+o3Z82XFQN/uBfJwV+ZFBqStIrI3Djkfmrbo/dkLQaKKK3aGIooopJLJlTWRCSLPIptodJGFe7p4x3EsOYNPhyQ8bEBmjvdZEPMWIBB589aebzYQw42TTqyfWL56MP3D4jtqj774OeMpj8IzJiIhZivEp3jgw7jWKZDCKt9PUDdcfoeBRRznGMOYtN9sCmzgxt2OLX8D7reRpdcQDwIPmKo27f0+4aWMRbQj6N9LyIpaJrEcUF2XTxq7ne3YcsZZcRhNQbXKK17cwdR51LL6MNJvHJYcx/ijbWd7V0+JUcWA8xSSYgvfolaX8g6o8XPVHrTfH797AwqXM0DtbhEokfw0Bt51m29H024jFIMJs6Nolbq5zbpmueCgaR+tPF6MxtN5ZLjkLeOaTqs6BqtGL2sZ8WcMrArEM0xXVUPKPPze/G2g4anhKYLXE4defSx/xOY/AGoDdfYoweFCWZpCQ0rBWa7tyJA76tO6WFZsb11KGJC+VtGJbqggX1Fs2oqnDHHLWtbALMBy52zJ+amcS2Ml2q0Ciiit2hKKKKKSShd6dg+0w2WwlQlkJ7baqTyBH9jyrN1kILI4swJVlbiDzBFbFUBvHujHiuup6OcDRwLhh2MPvDv4j4UH2js72kY2fEPFWoJsGR0Xz9vP8AR0S5lwtip1MfMfl7u6kNmbiFtJJVQ9ltR61pm0djYrDn62I5fxrdo/Uaj9QFMhi1PMH0NChXVUA9XK29vqiVO6JhLg291Q8fuA3CGQSHstYevAedWTdTcxcIplytLOTlD5T0asSFABtb3iATUycaBpceo+VSmyp5MiRurKplV0LKRmW5Y2uNbOB6jsqrU19RLGRbd49OqeQskfiAAUwzLCSBcrh483e8j3F/GwP7xXs2GyItrHEZozn+8ZC6jjxtc2t2VxNhmJfhZpIm/SgT/wBKfWpDZsfSYmMHgoaTxK2UD+V/KhdI51RURxtNiSPyfuo3gMaSVbaKiNubX6MrGjASNqTpdIxxfXQdgvpc87GojA7edM3R3khy+/LIcisDb7QglgR+EEXHK5rdy7Rghm9S85+XVDGwuc3EFbqKreE3mkDjplXoTf6xUkVF0uCWbQg8PEjtryrEdTFKMTSuDG4cFZaKKKsLhFM8RsfDyG7wxMe1kUn4inlFMQDqleyaYfZMEf2cMaflRR8hUBvI1sUl+cRt5SC/zHwq1VXd9MKTEki2zRvqSbLkYWa55C+X0HfQ7acHrqN7G93lmp4HWkBKhmxFNTtBllBWQR9RszWuwDFQAv8AUbHkeBpliJZQLkKg/E8iEfxY39RSGyiOkZ73NrZiLMxvqwHIch51gYGOhvI02I7kWIDhZSoSAtrmJJ4OGys3a1x12/MT3WrvCxvIwZ20HBiun/HHyH9TXPZXn+JC9s12/CLlv2jWpTA7HxEupHQp2t9ofBOX6j5VJT09TO/3TSeZ/K4e5rBvGy8w2zhiJTE7M8OXM+a1yb9UXAFhxP6RRVnwWBSJMqDvJOrMe0nmaK3VFQMp4Q14BdqTbihkkxc7dOScUUUUSUCKKKKSSK4m90+B+VFFJJZfu3/rR4t86lPpP4Q/qr2igb/0j+qvjtgnn0bfYHy/vVyooolR9g1VZu0KKKKKtKJ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050" name="Picture 2" descr="C:\Users\Valia\AppData\Local\Microsoft\Windows\Temporary Internet Files\Content.IE5\X78OZB7O\MM900283679[1].gif"/>
          <p:cNvPicPr>
            <a:picLocks noChangeAspect="1" noChangeArrowheads="1" noCrop="1"/>
          </p:cNvPicPr>
          <p:nvPr/>
        </p:nvPicPr>
        <p:blipFill>
          <a:blip r:embed="rId2" cstate="print"/>
          <a:srcRect/>
          <a:stretch>
            <a:fillRect/>
          </a:stretch>
        </p:blipFill>
        <p:spPr bwMode="auto">
          <a:xfrm>
            <a:off x="7020272" y="3645024"/>
            <a:ext cx="885825" cy="9048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539552" y="2060848"/>
            <a:ext cx="6400800" cy="1752600"/>
          </a:xfrm>
        </p:spPr>
        <p:txBody>
          <a:bodyPr>
            <a:noAutofit/>
          </a:bodyPr>
          <a:lstStyle/>
          <a:p>
            <a:r>
              <a:rPr lang="el-GR" sz="2200" b="1" dirty="0" smtClean="0">
                <a:solidFill>
                  <a:schemeClr val="bg1">
                    <a:lumMod val="10000"/>
                  </a:schemeClr>
                </a:solidFill>
              </a:rPr>
              <a:t>Η Γέφυρα Ρίου-Αντιρρίου είναι </a:t>
            </a:r>
            <a:r>
              <a:rPr lang="el-GR" sz="2200" b="1" dirty="0" err="1" smtClean="0">
                <a:solidFill>
                  <a:schemeClr val="bg1">
                    <a:lumMod val="10000"/>
                  </a:schemeClr>
                </a:solidFill>
              </a:rPr>
              <a:t>καλωδιωτή</a:t>
            </a:r>
            <a:r>
              <a:rPr lang="el-GR" sz="2200" b="1" dirty="0" smtClean="0">
                <a:solidFill>
                  <a:schemeClr val="bg1">
                    <a:lumMod val="10000"/>
                  </a:schemeClr>
                </a:solidFill>
              </a:rPr>
              <a:t> γέφυρα που ολοκληρώθηκε το 2004 μεταξύ του Ρίου (κοντά στην Πάτρα) και του Αντιρρίου, που συνδέει την Πελοπόννησο με τη δυτική ηπειρωτική Ελλάδα και προς τα πάνω με το υπόλοιπο της Ευρώπης. Κατασκευάστηκε από την Γαλλική εταιρία </a:t>
            </a:r>
            <a:r>
              <a:rPr lang="el-GR" sz="2200" b="1" dirty="0" err="1" smtClean="0">
                <a:solidFill>
                  <a:schemeClr val="bg1">
                    <a:lumMod val="10000"/>
                  </a:schemeClr>
                </a:solidFill>
              </a:rPr>
              <a:t>Vinci</a:t>
            </a:r>
            <a:r>
              <a:rPr lang="el-GR" sz="2200" b="1" dirty="0" smtClean="0">
                <a:solidFill>
                  <a:schemeClr val="bg1">
                    <a:lumMod val="10000"/>
                  </a:schemeClr>
                </a:solidFill>
              </a:rPr>
              <a:t>.</a:t>
            </a:r>
          </a:p>
          <a:p>
            <a:endParaRPr lang="el-GR" sz="2200" dirty="0">
              <a:solidFill>
                <a:schemeClr val="bg1">
                  <a:lumMod val="10000"/>
                </a:schemeClr>
              </a:solidFill>
            </a:endParaRPr>
          </a:p>
        </p:txBody>
      </p:sp>
      <p:sp>
        <p:nvSpPr>
          <p:cNvPr id="51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smtClean="0">
                <a:ln>
                  <a:noFill/>
                </a:ln>
                <a:solidFill>
                  <a:srgbClr val="B4B4B4"/>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1" i="0" u="none" strike="noStrike" cap="none" normalizeH="0" baseline="0" smtClean="0">
                <a:ln>
                  <a:noFill/>
                </a:ln>
                <a:solidFill>
                  <a:srgbClr val="B4B4B4"/>
                </a:solidFill>
                <a:effectLst/>
                <a:latin typeface="Arial" pitchFamily="34" charset="0"/>
                <a:cs typeface="Arial" pitchFamily="34" charset="0"/>
              </a:rPr>
              <a:t> 2. Σεισμοί &amp; τεκτονικές κινήσεις</a:t>
            </a:r>
            <a:br>
              <a:rPr kumimoji="0" lang="el-GR" sz="900" b="1" i="0" u="none" strike="noStrike" cap="none" normalizeH="0" baseline="0" smtClean="0">
                <a:ln>
                  <a:noFill/>
                </a:ln>
                <a:solidFill>
                  <a:srgbClr val="B4B4B4"/>
                </a:solidFill>
                <a:effectLst/>
                <a:latin typeface="Arial" pitchFamily="34" charset="0"/>
                <a:cs typeface="Arial" pitchFamily="34" charset="0"/>
              </a:rPr>
            </a:br>
            <a:endParaRPr kumimoji="0" lang="el-GR" sz="21300" b="0" i="0" u="none" strike="noStrike" cap="none" normalizeH="0" baseline="0" smtClean="0">
              <a:ln>
                <a:noFill/>
              </a:ln>
              <a:solidFill>
                <a:srgbClr val="B4B4B4"/>
              </a:solidFill>
              <a:effectLst/>
              <a:latin typeface="Arial" pitchFamily="34" charset="0"/>
              <a:cs typeface="Arial" pitchFamily="34" charset="0"/>
            </a:endParaRPr>
          </a:p>
        </p:txBody>
      </p:sp>
      <p:pic>
        <p:nvPicPr>
          <p:cNvPr id="7" name="Picture 2" descr="http://www.math.upatras.gr/~dany/PhotoGallery/Collections/Varius/normal/DSC_00034.jpg"/>
          <p:cNvPicPr>
            <a:picLocks noChangeAspect="1" noChangeArrowheads="1"/>
          </p:cNvPicPr>
          <p:nvPr/>
        </p:nvPicPr>
        <p:blipFill>
          <a:blip r:embed="rId2" cstate="print"/>
          <a:srcRect/>
          <a:stretch>
            <a:fillRect/>
          </a:stretch>
        </p:blipFill>
        <p:spPr bwMode="auto">
          <a:xfrm rot="218476">
            <a:off x="5591559" y="4482901"/>
            <a:ext cx="3796979" cy="2748819"/>
          </a:xfrm>
          <a:prstGeom prst="ellipse">
            <a:avLst/>
          </a:prstGeom>
          <a:ln>
            <a:noFill/>
          </a:ln>
          <a:effectLst>
            <a:softEdge rad="112500"/>
          </a:effectLst>
        </p:spPr>
      </p:pic>
      <p:sp>
        <p:nvSpPr>
          <p:cNvPr id="6" name="Rectangle 5"/>
          <p:cNvSpPr/>
          <p:nvPr/>
        </p:nvSpPr>
        <p:spPr>
          <a:xfrm>
            <a:off x="1823566" y="980728"/>
            <a:ext cx="5892959" cy="646331"/>
          </a:xfrm>
          <a:prstGeom prst="rect">
            <a:avLst/>
          </a:prstGeom>
          <a:noFill/>
        </p:spPr>
        <p:txBody>
          <a:bodyPr wrap="none" lIns="91440" tIns="45720" rIns="91440" bIns="45720">
            <a:spAutoFit/>
          </a:bodyPr>
          <a:lstStyle/>
          <a:p>
            <a:pPr algn="ctr"/>
            <a:r>
              <a:rPr lang="el-GR" sz="3600" b="1" cap="none" spc="0" dirty="0" smtClean="0">
                <a:ln w="10541" cmpd="sng">
                  <a:solidFill>
                    <a:schemeClr val="accent1">
                      <a:shade val="88000"/>
                      <a:satMod val="110000"/>
                    </a:schemeClr>
                  </a:solidFill>
                  <a:prstDash val="solid"/>
                </a:ln>
                <a:solidFill>
                  <a:schemeClr val="accent2">
                    <a:lumMod val="90000"/>
                    <a:lumOff val="10000"/>
                  </a:schemeClr>
                </a:solidFill>
                <a:effectLst/>
              </a:rPr>
              <a:t>ΓΕΦΥΡΑ ΡΙΟΥ ΑΝΤΙΡΙΟΥ</a:t>
            </a:r>
            <a:endParaRPr lang="el-GR" sz="3600" b="1" cap="none" spc="0" dirty="0">
              <a:ln w="10541" cmpd="sng">
                <a:solidFill>
                  <a:schemeClr val="accent1">
                    <a:shade val="88000"/>
                    <a:satMod val="110000"/>
                  </a:schemeClr>
                </a:solidFill>
                <a:prstDash val="solid"/>
              </a:ln>
              <a:solidFill>
                <a:schemeClr val="accent2">
                  <a:lumMod val="90000"/>
                  <a:lumOff val="10000"/>
                </a:schemeClr>
              </a:solidFill>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0.gstatic.com/images?q=tbn:ANd9GcSNOSRRPCKUZ5s1sHtfP5GBGsOpRZobk3LcVGNn7xNoXn_1sOr1"/>
          <p:cNvPicPr>
            <a:picLocks noChangeAspect="1" noChangeArrowheads="1"/>
          </p:cNvPicPr>
          <p:nvPr/>
        </p:nvPicPr>
        <p:blipFill>
          <a:blip r:embed="rId2" cstate="print"/>
          <a:srcRect/>
          <a:stretch>
            <a:fillRect/>
          </a:stretch>
        </p:blipFill>
        <p:spPr bwMode="auto">
          <a:xfrm>
            <a:off x="1658376" y="1124744"/>
            <a:ext cx="6228184" cy="3933950"/>
          </a:xfrm>
          <a:prstGeom prst="rect">
            <a:avLst/>
          </a:prstGeom>
          <a:ln>
            <a:noFill/>
          </a:ln>
          <a:effectLst>
            <a:softEdge rad="112500"/>
          </a:effectLst>
        </p:spPr>
      </p:pic>
      <p:sp>
        <p:nvSpPr>
          <p:cNvPr id="7" name="Rectangle 6"/>
          <p:cNvSpPr/>
          <p:nvPr/>
        </p:nvSpPr>
        <p:spPr>
          <a:xfrm>
            <a:off x="2267744" y="5949280"/>
            <a:ext cx="5009448" cy="400110"/>
          </a:xfrm>
          <a:prstGeom prst="rect">
            <a:avLst/>
          </a:prstGeom>
        </p:spPr>
        <p:txBody>
          <a:bodyPr wrap="none">
            <a:spAutoFit/>
          </a:bodyPr>
          <a:lstStyle/>
          <a:p>
            <a:r>
              <a:rPr lang="el-GR" sz="2000" b="1" dirty="0" smtClean="0">
                <a:solidFill>
                  <a:schemeClr val="bg1">
                    <a:lumMod val="10000"/>
                  </a:schemeClr>
                </a:solidFill>
              </a:rPr>
              <a:t>Η τοποθεσία της γέφυρας Ρίου </a:t>
            </a:r>
            <a:r>
              <a:rPr lang="el-GR" sz="2000" b="1" dirty="0" err="1" smtClean="0">
                <a:solidFill>
                  <a:schemeClr val="bg1">
                    <a:lumMod val="10000"/>
                  </a:schemeClr>
                </a:solidFill>
              </a:rPr>
              <a:t>Αντιρίου</a:t>
            </a:r>
            <a:endParaRPr lang="el-GR" sz="2000" b="1" dirty="0">
              <a:solidFill>
                <a:schemeClr val="bg1">
                  <a:lumMod val="10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1" name="Picture 13" descr="http://www.gefyra.gr/wp-content/uploads/2010/09/No1.jpg"/>
          <p:cNvPicPr>
            <a:picLocks noChangeAspect="1" noChangeArrowheads="1"/>
          </p:cNvPicPr>
          <p:nvPr/>
        </p:nvPicPr>
        <p:blipFill>
          <a:blip r:embed="rId2" cstate="print"/>
          <a:srcRect/>
          <a:stretch>
            <a:fillRect/>
          </a:stretch>
        </p:blipFill>
        <p:spPr bwMode="auto">
          <a:xfrm>
            <a:off x="256904" y="980728"/>
            <a:ext cx="8887096" cy="5256584"/>
          </a:xfrm>
          <a:prstGeom prst="rect">
            <a:avLst/>
          </a:prstGeom>
          <a:noFill/>
        </p:spPr>
      </p:pic>
      <p:pic>
        <p:nvPicPr>
          <p:cNvPr id="4" name="Picture 2" descr="http://www.physics4u.gr/news/images4/startpage_image1.gif"/>
          <p:cNvPicPr>
            <a:picLocks noChangeAspect="1" noChangeArrowheads="1"/>
          </p:cNvPicPr>
          <p:nvPr/>
        </p:nvPicPr>
        <p:blipFill>
          <a:blip r:embed="rId3" cstate="print"/>
          <a:srcRect/>
          <a:stretch>
            <a:fillRect/>
          </a:stretch>
        </p:blipFill>
        <p:spPr bwMode="auto">
          <a:xfrm>
            <a:off x="6375879" y="5229200"/>
            <a:ext cx="2768121" cy="1772816"/>
          </a:xfrm>
          <a:prstGeom prst="ellipse">
            <a:avLst/>
          </a:prstGeom>
          <a:ln>
            <a:noFill/>
          </a:ln>
          <a:effectLst>
            <a:softEdge rad="112500"/>
          </a:effectLst>
        </p:spPr>
      </p:pic>
      <p:pic>
        <p:nvPicPr>
          <p:cNvPr id="12290" name="Picture 2" descr="http://3.bp.blogspot.com/-U62Q5fVO8_c/Tf8Wm96aIJI/AAAAAAAAc10/pVMkRfjg-0g/s320/800px-Rio_AntiRio_Bridge_Elevation-fr_svg.png"/>
          <p:cNvPicPr>
            <a:picLocks noChangeAspect="1" noChangeArrowheads="1"/>
          </p:cNvPicPr>
          <p:nvPr/>
        </p:nvPicPr>
        <p:blipFill>
          <a:blip r:embed="rId4" cstate="print"/>
          <a:srcRect/>
          <a:stretch>
            <a:fillRect/>
          </a:stretch>
        </p:blipFill>
        <p:spPr bwMode="auto">
          <a:xfrm>
            <a:off x="5292080" y="0"/>
            <a:ext cx="3203848" cy="1055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300" name="Rectangle 12"/>
          <p:cNvSpPr>
            <a:spLocks noChangeArrowheads="1"/>
          </p:cNvSpPr>
          <p:nvPr/>
        </p:nvSpPr>
        <p:spPr bwMode="auto">
          <a:xfrm>
            <a:off x="0" y="0"/>
            <a:ext cx="6096000" cy="0"/>
          </a:xfrm>
          <a:prstGeom prst="rect">
            <a:avLst/>
          </a:prstGeom>
          <a:solidFill>
            <a:srgbClr val="EAEAEA"/>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000" b="1" i="0" u="none" strike="noStrike" cap="none" normalizeH="0" baseline="0" dirty="0" smtClean="0">
                <a:ln>
                  <a:noFill/>
                </a:ln>
                <a:solidFill>
                  <a:srgbClr val="FFFFFF"/>
                </a:solidFill>
                <a:effectLst/>
                <a:latin typeface="Trebuchet MS" pitchFamily="34" charset="0"/>
                <a:cs typeface="Arial" pitchFamily="34" charset="0"/>
                <a:hlinkClick r:id="rId5" tooltip="Η Γέφυρα"/>
              </a:rPr>
              <a:t>Η Γέφυρα</a:t>
            </a: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000" b="1" i="0" u="none" strike="noStrike" cap="none" normalizeH="0" baseline="0" dirty="0" smtClean="0">
                <a:ln>
                  <a:noFill/>
                </a:ln>
                <a:solidFill>
                  <a:srgbClr val="FFFFFF"/>
                </a:solidFill>
                <a:effectLst/>
                <a:latin typeface="Trebuchet MS" pitchFamily="34" charset="0"/>
                <a:cs typeface="Arial" pitchFamily="34" charset="0"/>
                <a:hlinkClick r:id="rId6" tooltip="Ασφάλεια στη Γέφυρα"/>
              </a:rPr>
              <a:t>Ασφάλεια στη Γέφυρα</a:t>
            </a: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000" b="1" i="0" u="none" strike="noStrike" cap="none" normalizeH="0" baseline="0" dirty="0" smtClean="0">
                <a:ln>
                  <a:noFill/>
                </a:ln>
                <a:solidFill>
                  <a:srgbClr val="FFFFFF"/>
                </a:solidFill>
                <a:effectLst/>
                <a:latin typeface="Trebuchet MS" pitchFamily="34" charset="0"/>
                <a:cs typeface="Arial" pitchFamily="34" charset="0"/>
                <a:hlinkClick r:id="rId7" tooltip="Τιμές – Πακέτα"/>
              </a:rPr>
              <a:t>Τιμές – Πακέτα</a:t>
            </a: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000" b="1" i="0" u="none" strike="noStrike" cap="none" normalizeH="0" baseline="0" dirty="0" smtClean="0">
                <a:ln>
                  <a:noFill/>
                </a:ln>
                <a:solidFill>
                  <a:srgbClr val="FFFFFF"/>
                </a:solidFill>
                <a:effectLst/>
                <a:latin typeface="Trebuchet MS" pitchFamily="34" charset="0"/>
                <a:cs typeface="Arial" pitchFamily="34" charset="0"/>
                <a:hlinkClick r:id="rId8" tooltip="Ειδήσεις"/>
              </a:rPr>
              <a:t>Ειδήσεις</a:t>
            </a: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000" b="1" i="0" u="none" strike="noStrike" cap="none" normalizeH="0" baseline="0" dirty="0" err="1" smtClean="0">
                <a:ln>
                  <a:noFill/>
                </a:ln>
                <a:solidFill>
                  <a:srgbClr val="FFFFFF"/>
                </a:solidFill>
                <a:effectLst/>
                <a:latin typeface="Trebuchet MS" pitchFamily="34" charset="0"/>
                <a:cs typeface="Arial" pitchFamily="34" charset="0"/>
                <a:hlinkClick r:id="rId9" tooltip="Photo/Video"/>
              </a:rPr>
              <a:t>Photo</a:t>
            </a:r>
            <a:r>
              <a:rPr kumimoji="0" lang="el-GR" sz="1000" b="1" i="0" u="none" strike="noStrike" cap="none" normalizeH="0" baseline="0" dirty="0" smtClean="0">
                <a:ln>
                  <a:noFill/>
                </a:ln>
                <a:solidFill>
                  <a:srgbClr val="FFFFFF"/>
                </a:solidFill>
                <a:effectLst/>
                <a:latin typeface="Trebuchet MS" pitchFamily="34" charset="0"/>
                <a:cs typeface="Arial" pitchFamily="34" charset="0"/>
                <a:hlinkClick r:id="rId9" tooltip="Photo/Video"/>
              </a:rPr>
              <a:t>/</a:t>
            </a:r>
            <a:r>
              <a:rPr kumimoji="0" lang="el-GR" sz="1000" b="1" i="0" u="none" strike="noStrike" cap="none" normalizeH="0" baseline="0" dirty="0" err="1" smtClean="0">
                <a:ln>
                  <a:noFill/>
                </a:ln>
                <a:solidFill>
                  <a:srgbClr val="FFFFFF"/>
                </a:solidFill>
                <a:effectLst/>
                <a:latin typeface="Trebuchet MS" pitchFamily="34" charset="0"/>
                <a:cs typeface="Arial" pitchFamily="34" charset="0"/>
                <a:hlinkClick r:id="rId9" tooltip="Photo/Video"/>
              </a:rPr>
              <a:t>Video</a:t>
            </a: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000" b="1" i="0" u="none" strike="noStrike" cap="none" normalizeH="0" baseline="0" dirty="0" smtClean="0">
                <a:ln>
                  <a:noFill/>
                </a:ln>
                <a:solidFill>
                  <a:srgbClr val="FFFFFF"/>
                </a:solidFill>
                <a:effectLst/>
                <a:latin typeface="Trebuchet MS" pitchFamily="34" charset="0"/>
                <a:cs typeface="Arial" pitchFamily="34" charset="0"/>
                <a:hlinkClick r:id="rId10" tooltip="Επικοινωνία"/>
              </a:rPr>
              <a:t>Επικοινωνία</a:t>
            </a:r>
            <a:endParaRPr kumimoji="0" lang="el-GR" sz="900" b="0" i="0" u="none" strike="noStrike" cap="none" normalizeH="0" baseline="0" dirty="0" smtClean="0">
              <a:ln>
                <a:noFill/>
              </a:ln>
              <a:solidFill>
                <a:srgbClr val="44444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0" i="0" u="none" strike="noStrike" cap="none" normalizeH="0" baseline="0" dirty="0" smtClean="0">
                <a:ln>
                  <a:noFill/>
                </a:ln>
                <a:solidFill>
                  <a:srgbClr val="444444"/>
                </a:solidFill>
                <a:effectLst/>
                <a:latin typeface="Trebuchet MS" pitchFamily="34" charset="0"/>
                <a:cs typeface="Arial" pitchFamily="34" charset="0"/>
              </a:rPr>
              <a:t>  </a:t>
            </a:r>
            <a:r>
              <a:rPr kumimoji="0" lang="el-GR" sz="73000" b="0" i="0" u="none" strike="noStrike" cap="none" normalizeH="0" baseline="0" dirty="0" smtClean="0">
                <a:ln>
                  <a:noFill/>
                </a:ln>
                <a:solidFill>
                  <a:srgbClr val="444444"/>
                </a:solidFill>
                <a:effectLst/>
                <a:latin typeface="Trebuchet MS" pitchFamily="34" charset="0"/>
                <a:cs typeface="Arial" pitchFamily="34" charset="0"/>
              </a:rPr>
              <a:t> </a:t>
            </a:r>
            <a:r>
              <a:rPr kumimoji="0" lang="el-GR" sz="900" b="0" i="0" u="none" strike="noStrike" cap="none" normalizeH="0" baseline="0" dirty="0" smtClean="0">
                <a:ln>
                  <a:noFill/>
                </a:ln>
                <a:solidFill>
                  <a:srgbClr val="444444"/>
                </a:solidFill>
                <a:effectLst/>
                <a:latin typeface="Trebuchet MS" pitchFamily="34" charset="0"/>
                <a:cs typeface="Arial" pitchFamily="34" charset="0"/>
              </a:rPr>
              <a:t>                                                                                                                                                                                                                                                                                                                                                                                                                                                                                                                                                                                                                                                                                                                                                                                                                                                  </a:t>
            </a:r>
          </a:p>
        </p:txBody>
      </p:sp>
      <p:sp>
        <p:nvSpPr>
          <p:cNvPr id="8" name="Rectangle 7"/>
          <p:cNvSpPr/>
          <p:nvPr/>
        </p:nvSpPr>
        <p:spPr>
          <a:xfrm>
            <a:off x="251520" y="920621"/>
            <a:ext cx="8892480" cy="6217087"/>
          </a:xfrm>
          <a:prstGeom prst="rect">
            <a:avLst/>
          </a:prstGeom>
        </p:spPr>
        <p:txBody>
          <a:bodyPr wrap="square">
            <a:spAutoFit/>
          </a:bodyPr>
          <a:lstStyle/>
          <a:p>
            <a:endParaRPr lang="en-US" sz="2400" b="1" dirty="0" smtClean="0">
              <a:solidFill>
                <a:schemeClr val="bg1">
                  <a:lumMod val="10000"/>
                </a:schemeClr>
              </a:solidFill>
            </a:endParaRPr>
          </a:p>
          <a:p>
            <a:r>
              <a:rPr lang="el-GR" sz="2400" b="1" dirty="0" smtClean="0">
                <a:solidFill>
                  <a:schemeClr val="bg1">
                    <a:lumMod val="10000"/>
                  </a:schemeClr>
                </a:solidFill>
              </a:rPr>
              <a:t>Το μήκος της γέφυρας που στηρίζεται σε τέσσερις πυλώνες, ανέρχεται στα 2.280 μέτρα</a:t>
            </a:r>
            <a:r>
              <a:rPr lang="en-US" sz="2400" b="1" dirty="0" smtClean="0">
                <a:solidFill>
                  <a:schemeClr val="bg1">
                    <a:lumMod val="10000"/>
                  </a:schemeClr>
                </a:solidFill>
              </a:rPr>
              <a:t>. T</a:t>
            </a:r>
            <a:r>
              <a:rPr lang="el-GR" sz="2400" b="1" dirty="0" smtClean="0">
                <a:solidFill>
                  <a:schemeClr val="bg1">
                    <a:lumMod val="10000"/>
                  </a:schemeClr>
                </a:solidFill>
              </a:rPr>
              <a:t>ο μέγιστο βάθος θεμελίωσης φθάνει τα 65 μέτρα υπό την επιφάνεια της θάλασσας. </a:t>
            </a:r>
          </a:p>
          <a:p>
            <a:endParaRPr lang="en-US" sz="2400" b="1" dirty="0" smtClean="0">
              <a:solidFill>
                <a:schemeClr val="bg1">
                  <a:lumMod val="10000"/>
                </a:schemeClr>
              </a:solidFill>
            </a:endParaRPr>
          </a:p>
          <a:p>
            <a:endParaRPr lang="en-US" sz="2400" b="1" dirty="0" smtClean="0">
              <a:solidFill>
                <a:schemeClr val="bg1">
                  <a:lumMod val="10000"/>
                </a:schemeClr>
              </a:solidFill>
            </a:endParaRPr>
          </a:p>
          <a:p>
            <a:endParaRPr lang="en-US" sz="2400" b="1" dirty="0" smtClean="0">
              <a:solidFill>
                <a:schemeClr val="bg1">
                  <a:lumMod val="10000"/>
                </a:schemeClr>
              </a:solidFill>
            </a:endParaRPr>
          </a:p>
          <a:p>
            <a:endParaRPr lang="en-US" sz="2400" b="1" dirty="0" smtClean="0">
              <a:solidFill>
                <a:schemeClr val="bg1">
                  <a:lumMod val="10000"/>
                </a:schemeClr>
              </a:solidFill>
            </a:endParaRPr>
          </a:p>
          <a:p>
            <a:endParaRPr lang="en-US" sz="2400" b="1" dirty="0" smtClean="0">
              <a:solidFill>
                <a:schemeClr val="bg1">
                  <a:lumMod val="10000"/>
                </a:schemeClr>
              </a:solidFill>
            </a:endParaRPr>
          </a:p>
          <a:p>
            <a:r>
              <a:rPr lang="el-GR" sz="2400" b="1" dirty="0" smtClean="0">
                <a:solidFill>
                  <a:schemeClr val="bg1">
                    <a:lumMod val="10000"/>
                  </a:schemeClr>
                </a:solidFill>
              </a:rPr>
              <a:t>Πρόκειται για μία </a:t>
            </a:r>
            <a:r>
              <a:rPr lang="el-GR" sz="2400" b="1" dirty="0" err="1" smtClean="0">
                <a:solidFill>
                  <a:schemeClr val="bg1">
                    <a:lumMod val="10000"/>
                  </a:schemeClr>
                </a:solidFill>
              </a:rPr>
              <a:t>καλωδιωτή</a:t>
            </a:r>
            <a:r>
              <a:rPr lang="el-GR" sz="2400" b="1" dirty="0" smtClean="0">
                <a:solidFill>
                  <a:schemeClr val="bg1">
                    <a:lumMod val="10000"/>
                  </a:schemeClr>
                </a:solidFill>
              </a:rPr>
              <a:t> γέφυρα, οι αντοχές της οποίας είναι εντυπωσιακές. Σχεδιάστηκε και κατασκευάστηκε με προδιαγραφές να αντέξει σε σεισμό μεγαλύτερο</a:t>
            </a:r>
            <a:r>
              <a:rPr lang="en-US" sz="2400" b="1" dirty="0" smtClean="0">
                <a:solidFill>
                  <a:schemeClr val="bg1">
                    <a:lumMod val="10000"/>
                  </a:schemeClr>
                </a:solidFill>
              </a:rPr>
              <a:t> </a:t>
            </a:r>
            <a:r>
              <a:rPr lang="el-GR" sz="2400" b="1" dirty="0" smtClean="0">
                <a:solidFill>
                  <a:schemeClr val="bg1">
                    <a:lumMod val="10000"/>
                  </a:schemeClr>
                </a:solidFill>
              </a:rPr>
              <a:t>από </a:t>
            </a:r>
            <a:r>
              <a:rPr lang="el-GR" sz="2400" b="1" dirty="0" smtClean="0">
                <a:solidFill>
                  <a:schemeClr val="bg1">
                    <a:lumMod val="10000"/>
                  </a:schemeClr>
                </a:solidFill>
                <a:cs typeface="Arial" pitchFamily="34" charset="0"/>
              </a:rPr>
              <a:t>7,4 Ρίχτερ.</a:t>
            </a:r>
            <a:endParaRPr lang="en-US" sz="2400" b="1" dirty="0" smtClean="0">
              <a:solidFill>
                <a:schemeClr val="bg1">
                  <a:lumMod val="10000"/>
                </a:schemeClr>
              </a:solidFill>
              <a:cs typeface="Arial" pitchFamily="34" charset="0"/>
            </a:endParaRPr>
          </a:p>
          <a:p>
            <a:r>
              <a:rPr lang="en-US" sz="2400" b="1" dirty="0" smtClean="0">
                <a:solidFill>
                  <a:schemeClr val="bg1">
                    <a:lumMod val="10000"/>
                  </a:schemeClr>
                </a:solidFill>
                <a:cs typeface="Arial" pitchFamily="34" charset="0"/>
              </a:rPr>
              <a:t>   </a:t>
            </a:r>
          </a:p>
          <a:p>
            <a:r>
              <a:rPr lang="en-US" sz="2400" b="1" dirty="0" smtClean="0">
                <a:solidFill>
                  <a:schemeClr val="bg1">
                    <a:lumMod val="10000"/>
                  </a:schemeClr>
                </a:solidFill>
                <a:cs typeface="Arial" pitchFamily="34" charset="0"/>
              </a:rPr>
              <a:t>  </a:t>
            </a:r>
          </a:p>
          <a:p>
            <a:endParaRPr lang="en-US" sz="2400" b="1" dirty="0" smtClean="0">
              <a:solidFill>
                <a:schemeClr val="bg1">
                  <a:lumMod val="10000"/>
                </a:schemeClr>
              </a:solidFill>
              <a:cs typeface="Arial" pitchFamily="34" charset="0"/>
            </a:endParaRPr>
          </a:p>
          <a:p>
            <a:endParaRPr lang="el-GR" sz="1400" b="1" dirty="0">
              <a:solidFill>
                <a:schemeClr val="bg1">
                  <a:lumMod val="10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260648"/>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150" normalizeH="0" baseline="0" noProof="0" smtClean="0">
                <a:ln w="11430">
                  <a:solidFill>
                    <a:srgbClr val="1104B4"/>
                  </a:solidFill>
                </a:ln>
                <a:solidFill>
                  <a:srgbClr val="0000FF"/>
                </a:solidFill>
                <a:effectLst>
                  <a:outerShdw blurRad="25400" algn="tl" rotWithShape="0">
                    <a:srgbClr val="000000">
                      <a:alpha val="43000"/>
                    </a:srgbClr>
                  </a:outerShdw>
                </a:effectLst>
                <a:uLnTx/>
                <a:uFillTx/>
                <a:latin typeface="+mj-lt"/>
                <a:ea typeface="+mj-ea"/>
                <a:cs typeface="+mj-cs"/>
              </a:rPr>
              <a:t>ΤΑ ΚΑΛΩΔΙΑ &amp; ΟΙ ΠΥΛΩΝΕΣ ΤΗΣ ΓΕΦΥΡΑΣ</a:t>
            </a:r>
            <a:endParaRPr kumimoji="0" lang="el-GR" sz="3600" b="1" i="0" u="none" strike="noStrike" kern="0" cap="none" spc="150" normalizeH="0" baseline="0" noProof="0" dirty="0">
              <a:ln w="11430">
                <a:solidFill>
                  <a:srgbClr val="1104B4"/>
                </a:solidFill>
              </a:ln>
              <a:solidFill>
                <a:srgbClr val="0000FF"/>
              </a:solidFill>
              <a:effectLst>
                <a:outerShdw blurRad="25400" algn="tl" rotWithShape="0">
                  <a:srgbClr val="000000">
                    <a:alpha val="43000"/>
                  </a:srgbClr>
                </a:outerShdw>
              </a:effectLst>
              <a:uLnTx/>
              <a:uFillTx/>
              <a:latin typeface="+mj-lt"/>
              <a:ea typeface="+mj-ea"/>
              <a:cs typeface="+mj-cs"/>
            </a:endParaRPr>
          </a:p>
        </p:txBody>
      </p:sp>
      <p:sp>
        <p:nvSpPr>
          <p:cNvPr id="5" name="Rectangle 4"/>
          <p:cNvSpPr/>
          <p:nvPr/>
        </p:nvSpPr>
        <p:spPr>
          <a:xfrm>
            <a:off x="1115616" y="2060848"/>
            <a:ext cx="6696744" cy="3139321"/>
          </a:xfrm>
          <a:prstGeom prst="rect">
            <a:avLst/>
          </a:prstGeom>
        </p:spPr>
        <p:txBody>
          <a:bodyPr wrap="square">
            <a:spAutoFit/>
          </a:bodyPr>
          <a:lstStyle/>
          <a:p>
            <a:r>
              <a:rPr lang="el-GR" dirty="0" smtClean="0">
                <a:solidFill>
                  <a:schemeClr val="bg1">
                    <a:lumMod val="10000"/>
                  </a:schemeClr>
                </a:solidFill>
              </a:rPr>
              <a:t>Η γέφυρα Ρίου-Αντιρρίου, έχει 4 πυλώνες και η απόσταση μεταξύ των πυλώνων είναι 560 μέτρα, είναι η δεύτερη μεγαλύτερη γέφυρα αυτού του τύπου στο κόσμο. Η απόσταση των πυλώνων είναι μεταξύ 200 και 1000 μέτρων. Κάθε πυλώνας αποτελείται από τέσσερα σκέλη από οπλισμένο σκυρόδεμα, διατομής 4Χ4 μέτρων</a:t>
            </a:r>
            <a:r>
              <a:rPr lang="en-US" dirty="0" smtClean="0">
                <a:solidFill>
                  <a:schemeClr val="bg1">
                    <a:lumMod val="10000"/>
                  </a:schemeClr>
                </a:solidFill>
              </a:rPr>
              <a:t>.</a:t>
            </a:r>
            <a:r>
              <a:rPr lang="el-GR" dirty="0" smtClean="0">
                <a:solidFill>
                  <a:schemeClr val="bg1">
                    <a:lumMod val="10000"/>
                  </a:schemeClr>
                </a:solidFill>
              </a:rPr>
              <a:t> Το κάτω μέρος των καλωδίων αγκυλώνεται σε μία από τις πλευρές του καταστρώματος και το πάνω μέρος τους στην ύψους 35 μέτρων κεφαλή του πυλώνα. Αποτελούνται από παράλληλα συρματόσχοινα. Το πιο μεγάλο καλώδιο σχηματίζεται από εβδομήντα συρματόσχοινα των 15 χιλιοστών.</a:t>
            </a:r>
            <a:endParaRPr lang="en-US" dirty="0" smtClean="0">
              <a:solidFill>
                <a:schemeClr val="bg1">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3568" y="2276872"/>
            <a:ext cx="6840760" cy="1752600"/>
          </a:xfrm>
        </p:spPr>
        <p:txBody>
          <a:bodyPr>
            <a:normAutofit fontScale="85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l-G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l-GR" sz="5400" b="1" dirty="0" smtClean="0">
                <a:ln w="12700">
                  <a:solidFill>
                    <a:schemeClr val="tx2">
                      <a:satMod val="155000"/>
                    </a:schemeClr>
                  </a:solidFill>
                  <a:prstDash val="solid"/>
                </a:ln>
                <a:solidFill>
                  <a:srgbClr val="1104B4"/>
                </a:solidFill>
                <a:effectLst>
                  <a:outerShdw blurRad="41275" dist="20320" dir="1800000" algn="tl" rotWithShape="0">
                    <a:srgbClr val="000000">
                      <a:alpha val="40000"/>
                    </a:srgbClr>
                  </a:outerShdw>
                </a:effectLst>
              </a:rPr>
              <a:t>ΦΩΤΟΓΡΑΦΙΚΟ</a:t>
            </a:r>
            <a:r>
              <a:rPr lang="el-G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l-GR" sz="5400" b="1" dirty="0" smtClean="0">
                <a:ln w="12700">
                  <a:solidFill>
                    <a:schemeClr val="tx2">
                      <a:satMod val="155000"/>
                    </a:schemeClr>
                  </a:solidFill>
                  <a:prstDash val="solid"/>
                </a:ln>
                <a:solidFill>
                  <a:srgbClr val="1104B4"/>
                </a:solidFill>
                <a:effectLst>
                  <a:outerShdw blurRad="41275" dist="20320" dir="1800000" algn="tl" rotWithShape="0">
                    <a:srgbClr val="000000">
                      <a:alpha val="40000"/>
                    </a:srgbClr>
                  </a:outerShdw>
                </a:effectLst>
              </a:rPr>
              <a:t>ΥΛΙΚΟ</a:t>
            </a:r>
            <a:endParaRPr lang="el-GR" sz="5400" b="1" dirty="0">
              <a:ln w="12700">
                <a:solidFill>
                  <a:schemeClr val="tx2">
                    <a:satMod val="155000"/>
                  </a:schemeClr>
                </a:solidFill>
                <a:prstDash val="solid"/>
              </a:ln>
              <a:solidFill>
                <a:srgbClr val="1104B4"/>
              </a:solidFill>
              <a:effectLst>
                <a:outerShdw blurRad="41275" dist="20320" dir="1800000" algn="tl" rotWithShape="0">
                  <a:srgbClr val="000000">
                    <a:alpha val="40000"/>
                  </a:srgbClr>
                </a:outerShdw>
              </a:effectLst>
            </a:endParaRPr>
          </a:p>
        </p:txBody>
      </p:sp>
      <p:pic>
        <p:nvPicPr>
          <p:cNvPr id="4" name="Picture 2" descr="C:\Users\Dell\AppData\Local\Microsoft\Windows\Temporary Internet Files\Content.IE5\PBMBA2KJ\MC900287489[1].wmf"/>
          <p:cNvPicPr>
            <a:picLocks noChangeAspect="1" noChangeArrowheads="1"/>
          </p:cNvPicPr>
          <p:nvPr/>
        </p:nvPicPr>
        <p:blipFill>
          <a:blip r:embed="rId2" cstate="print"/>
          <a:srcRect/>
          <a:stretch>
            <a:fillRect/>
          </a:stretch>
        </p:blipFill>
        <p:spPr bwMode="auto">
          <a:xfrm>
            <a:off x="4499992" y="3933056"/>
            <a:ext cx="1714512" cy="1291800"/>
          </a:xfrm>
          <a:prstGeom prst="rect">
            <a:avLst/>
          </a:prstGeom>
          <a:noFill/>
        </p:spPr>
      </p:pic>
      <p:pic>
        <p:nvPicPr>
          <p:cNvPr id="9217" name="Picture 1"/>
          <p:cNvPicPr>
            <a:picLocks noChangeAspect="1" noChangeArrowheads="1"/>
          </p:cNvPicPr>
          <p:nvPr/>
        </p:nvPicPr>
        <p:blipFill>
          <a:blip r:embed="rId3" cstate="print"/>
          <a:srcRect/>
          <a:stretch>
            <a:fillRect/>
          </a:stretch>
        </p:blipFill>
        <p:spPr bwMode="auto">
          <a:xfrm>
            <a:off x="3995936" y="1340768"/>
            <a:ext cx="1828800" cy="1200150"/>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7315200" y="3717032"/>
            <a:ext cx="1828800" cy="14573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fyra.gr/wp-content/uploads/2010/06/draw2.png"/>
          <p:cNvPicPr>
            <a:picLocks noChangeAspect="1" noChangeArrowheads="1"/>
          </p:cNvPicPr>
          <p:nvPr/>
        </p:nvPicPr>
        <p:blipFill>
          <a:blip r:embed="rId2" cstate="print"/>
          <a:srcRect/>
          <a:stretch>
            <a:fillRect/>
          </a:stretch>
        </p:blipFill>
        <p:spPr bwMode="auto">
          <a:xfrm>
            <a:off x="827584" y="836712"/>
            <a:ext cx="7272808" cy="426729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t0.gstatic.com/images?q=tbn:ANd9GcT_VJiUYdEgJCDs204xrZkiIfQWFjHIoTffUhuZI9AcNrP1Ah-UFQ"/>
          <p:cNvPicPr>
            <a:picLocks noGrp="1" noChangeAspect="1" noChangeArrowheads="1"/>
          </p:cNvPicPr>
          <p:nvPr>
            <p:ph idx="4294967295"/>
          </p:nvPr>
        </p:nvPicPr>
        <p:blipFill>
          <a:blip r:embed="rId2" cstate="print"/>
          <a:srcRect/>
          <a:stretch>
            <a:fillRect/>
          </a:stretch>
        </p:blipFill>
        <p:spPr bwMode="auto">
          <a:xfrm>
            <a:off x="107504" y="260648"/>
            <a:ext cx="3887788" cy="3960813"/>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39940" name="Picture 4" descr="http://t3.gstatic.com/images?q=tbn:ANd9GcQgB8pjo7X_vBsORgrlZ4J2QCEVgOiW5yHhgx4erQ0WE0AoBrz8DQ"/>
          <p:cNvPicPr>
            <a:picLocks noChangeAspect="1" noChangeArrowheads="1"/>
          </p:cNvPicPr>
          <p:nvPr/>
        </p:nvPicPr>
        <p:blipFill>
          <a:blip r:embed="rId3" cstate="print"/>
          <a:srcRect/>
          <a:stretch>
            <a:fillRect/>
          </a:stretch>
        </p:blipFill>
        <p:spPr bwMode="auto">
          <a:xfrm>
            <a:off x="3707904" y="2420888"/>
            <a:ext cx="4932040" cy="416087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farm4.static.flickr.com/3427/3237798490_d24e8f8400.jpg"/>
          <p:cNvPicPr>
            <a:picLocks noGrp="1" noChangeAspect="1" noChangeArrowheads="1"/>
          </p:cNvPicPr>
          <p:nvPr>
            <p:ph idx="4294967295"/>
          </p:nvPr>
        </p:nvPicPr>
        <p:blipFill>
          <a:blip r:embed="rId2" cstate="print"/>
          <a:srcRect/>
          <a:stretch>
            <a:fillRect/>
          </a:stretch>
        </p:blipFill>
        <p:spPr bwMode="auto">
          <a:xfrm>
            <a:off x="0" y="836613"/>
            <a:ext cx="5699125" cy="4011612"/>
          </a:xfrm>
          <a:prstGeom prst="rect">
            <a:avLst/>
          </a:prstGeom>
          <a:noFill/>
        </p:spPr>
      </p:pic>
      <p:pic>
        <p:nvPicPr>
          <p:cNvPr id="37890" name="Picture 2" descr="http://t3.gstatic.com/images?q=tbn:ANd9GcQ-iZVsNmZZ_wDkTBAZI8BzCoG_jR5LTrMrcLVU-cOlj5b5oI8gsw"/>
          <p:cNvPicPr>
            <a:picLocks noChangeAspect="1" noChangeArrowheads="1"/>
          </p:cNvPicPr>
          <p:nvPr/>
        </p:nvPicPr>
        <p:blipFill>
          <a:blip r:embed="rId3" cstate="print"/>
          <a:srcRect/>
          <a:stretch>
            <a:fillRect/>
          </a:stretch>
        </p:blipFill>
        <p:spPr bwMode="auto">
          <a:xfrm>
            <a:off x="3923928" y="3212976"/>
            <a:ext cx="4968552" cy="3294368"/>
          </a:xfrm>
          <a:prstGeom prst="ellipse">
            <a:avLst/>
          </a:prstGeom>
          <a:ln>
            <a:noFill/>
          </a:ln>
          <a:effectLst>
            <a:softEdge rad="112500"/>
          </a:effectLst>
          <a:scene3d>
            <a:camera prst="perspectiveAbove"/>
            <a:lightRig rig="threePt" dir="t"/>
          </a:scene3d>
          <a:sp3d>
            <a:bevelT prst="convex"/>
          </a:sp3d>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Theme17">
  <a:themeElements>
    <a:clrScheme name="2_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993366"/>
        </a:dk1>
        <a:lt1>
          <a:srgbClr val="FFFFFF"/>
        </a:lt1>
        <a:dk2>
          <a:srgbClr val="660066"/>
        </a:dk2>
        <a:lt2>
          <a:srgbClr val="3E3E5C"/>
        </a:lt2>
        <a:accent1>
          <a:srgbClr val="60597B"/>
        </a:accent1>
        <a:accent2>
          <a:srgbClr val="6666FF"/>
        </a:accent2>
        <a:accent3>
          <a:srgbClr val="FFFF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2_Blank Presentation 14">
        <a:dk1>
          <a:srgbClr val="993366"/>
        </a:dk1>
        <a:lt1>
          <a:srgbClr val="CC66FF"/>
        </a:lt1>
        <a:dk2>
          <a:srgbClr val="660066"/>
        </a:dk2>
        <a:lt2>
          <a:srgbClr val="3E3E5C"/>
        </a:lt2>
        <a:accent1>
          <a:srgbClr val="60597B"/>
        </a:accent1>
        <a:accent2>
          <a:srgbClr val="6666FF"/>
        </a:accent2>
        <a:accent3>
          <a:srgbClr val="E2B8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2_Blank Presentation 15">
        <a:dk1>
          <a:srgbClr val="993366"/>
        </a:dk1>
        <a:lt1>
          <a:srgbClr val="CC99FF"/>
        </a:lt1>
        <a:dk2>
          <a:srgbClr val="660066"/>
        </a:dk2>
        <a:lt2>
          <a:srgbClr val="3E3E5C"/>
        </a:lt2>
        <a:accent1>
          <a:srgbClr val="60597B"/>
        </a:accent1>
        <a:accent2>
          <a:srgbClr val="6666FF"/>
        </a:accent2>
        <a:accent3>
          <a:srgbClr val="E2CA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2_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993366"/>
        </a:dk1>
        <a:lt1>
          <a:srgbClr val="FFFFFF"/>
        </a:lt1>
        <a:dk2>
          <a:srgbClr val="660066"/>
        </a:dk2>
        <a:lt2>
          <a:srgbClr val="3E3E5C"/>
        </a:lt2>
        <a:accent1>
          <a:srgbClr val="60597B"/>
        </a:accent1>
        <a:accent2>
          <a:srgbClr val="6666FF"/>
        </a:accent2>
        <a:accent3>
          <a:srgbClr val="FFFF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Blank Presentation 14">
        <a:dk1>
          <a:srgbClr val="993366"/>
        </a:dk1>
        <a:lt1>
          <a:srgbClr val="CC66FF"/>
        </a:lt1>
        <a:dk2>
          <a:srgbClr val="660066"/>
        </a:dk2>
        <a:lt2>
          <a:srgbClr val="3E3E5C"/>
        </a:lt2>
        <a:accent1>
          <a:srgbClr val="60597B"/>
        </a:accent1>
        <a:accent2>
          <a:srgbClr val="6666FF"/>
        </a:accent2>
        <a:accent3>
          <a:srgbClr val="E2B8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Blank Presentation 15">
        <a:dk1>
          <a:srgbClr val="993366"/>
        </a:dk1>
        <a:lt1>
          <a:srgbClr val="CC99FF"/>
        </a:lt1>
        <a:dk2>
          <a:srgbClr val="660066"/>
        </a:dk2>
        <a:lt2>
          <a:srgbClr val="3E3E5C"/>
        </a:lt2>
        <a:accent1>
          <a:srgbClr val="60597B"/>
        </a:accent1>
        <a:accent2>
          <a:srgbClr val="6666FF"/>
        </a:accent2>
        <a:accent3>
          <a:srgbClr val="E2CA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7">
  <a:themeElements>
    <a:clrScheme name="2_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993366"/>
        </a:dk1>
        <a:lt1>
          <a:srgbClr val="FFFFFF"/>
        </a:lt1>
        <a:dk2>
          <a:srgbClr val="660066"/>
        </a:dk2>
        <a:lt2>
          <a:srgbClr val="3E3E5C"/>
        </a:lt2>
        <a:accent1>
          <a:srgbClr val="60597B"/>
        </a:accent1>
        <a:accent2>
          <a:srgbClr val="6666FF"/>
        </a:accent2>
        <a:accent3>
          <a:srgbClr val="FFFF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2_Blank Presentation 14">
        <a:dk1>
          <a:srgbClr val="993366"/>
        </a:dk1>
        <a:lt1>
          <a:srgbClr val="CC66FF"/>
        </a:lt1>
        <a:dk2>
          <a:srgbClr val="660066"/>
        </a:dk2>
        <a:lt2>
          <a:srgbClr val="3E3E5C"/>
        </a:lt2>
        <a:accent1>
          <a:srgbClr val="60597B"/>
        </a:accent1>
        <a:accent2>
          <a:srgbClr val="6666FF"/>
        </a:accent2>
        <a:accent3>
          <a:srgbClr val="E2B8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2_Blank Presentation 15">
        <a:dk1>
          <a:srgbClr val="993366"/>
        </a:dk1>
        <a:lt1>
          <a:srgbClr val="CC99FF"/>
        </a:lt1>
        <a:dk2>
          <a:srgbClr val="660066"/>
        </a:dk2>
        <a:lt2>
          <a:srgbClr val="3E3E5C"/>
        </a:lt2>
        <a:accent1>
          <a:srgbClr val="60597B"/>
        </a:accent1>
        <a:accent2>
          <a:srgbClr val="6666FF"/>
        </a:accent2>
        <a:accent3>
          <a:srgbClr val="E2CA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2_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993366"/>
        </a:dk1>
        <a:lt1>
          <a:srgbClr val="FFFFFF"/>
        </a:lt1>
        <a:dk2>
          <a:srgbClr val="660066"/>
        </a:dk2>
        <a:lt2>
          <a:srgbClr val="3E3E5C"/>
        </a:lt2>
        <a:accent1>
          <a:srgbClr val="60597B"/>
        </a:accent1>
        <a:accent2>
          <a:srgbClr val="6666FF"/>
        </a:accent2>
        <a:accent3>
          <a:srgbClr val="FFFF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Blank Presentation 14">
        <a:dk1>
          <a:srgbClr val="993366"/>
        </a:dk1>
        <a:lt1>
          <a:srgbClr val="CC66FF"/>
        </a:lt1>
        <a:dk2>
          <a:srgbClr val="660066"/>
        </a:dk2>
        <a:lt2>
          <a:srgbClr val="3E3E5C"/>
        </a:lt2>
        <a:accent1>
          <a:srgbClr val="60597B"/>
        </a:accent1>
        <a:accent2>
          <a:srgbClr val="6666FF"/>
        </a:accent2>
        <a:accent3>
          <a:srgbClr val="E2B8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Blank Presentation 15">
        <a:dk1>
          <a:srgbClr val="993366"/>
        </a:dk1>
        <a:lt1>
          <a:srgbClr val="CC99FF"/>
        </a:lt1>
        <a:dk2>
          <a:srgbClr val="660066"/>
        </a:dk2>
        <a:lt2>
          <a:srgbClr val="3E3E5C"/>
        </a:lt2>
        <a:accent1>
          <a:srgbClr val="60597B"/>
        </a:accent1>
        <a:accent2>
          <a:srgbClr val="6666FF"/>
        </a:accent2>
        <a:accent3>
          <a:srgbClr val="E2CAFF"/>
        </a:accent3>
        <a:accent4>
          <a:srgbClr val="822A56"/>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
      <a:clrScheme name="Blank Presentation 16">
        <a:dk1>
          <a:srgbClr val="800080"/>
        </a:dk1>
        <a:lt1>
          <a:srgbClr val="CC99FF"/>
        </a:lt1>
        <a:dk2>
          <a:srgbClr val="660066"/>
        </a:dk2>
        <a:lt2>
          <a:srgbClr val="3E3E5C"/>
        </a:lt2>
        <a:accent1>
          <a:srgbClr val="60597B"/>
        </a:accent1>
        <a:accent2>
          <a:srgbClr val="6666FF"/>
        </a:accent2>
        <a:accent3>
          <a:srgbClr val="E2CAFF"/>
        </a:accent3>
        <a:accent4>
          <a:srgbClr val="6C006C"/>
        </a:accent4>
        <a:accent5>
          <a:srgbClr val="B6B5BF"/>
        </a:accent5>
        <a:accent6>
          <a:srgbClr val="5C5CE7"/>
        </a:accent6>
        <a:hlink>
          <a:srgbClr val="66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31">
  <a:themeElements>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34">
  <a:themeElements>
    <a:clrScheme name="Κραγιόνια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Κραγιόνια">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Κραγιόνια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Κραγιόνια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Κραγιόνια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Κραγιόνια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Κραγιόνια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Κραγιόνια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Κραγιόνια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Κραγιόνια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Theme17</Template>
  <TotalTime>545</TotalTime>
  <Words>114</Words>
  <Application>Microsoft Office PowerPoint</Application>
  <PresentationFormat>Προβολή στην οθόνη (4:3)</PresentationFormat>
  <Paragraphs>45</Paragraphs>
  <Slides>16</Slides>
  <Notes>1</Notes>
  <HiddenSlides>0</HiddenSlides>
  <MMClips>0</MMClips>
  <ScaleCrop>false</ScaleCrop>
  <HeadingPairs>
    <vt:vector size="4" baseType="variant">
      <vt:variant>
        <vt:lpstr>Θέμα</vt:lpstr>
      </vt:variant>
      <vt:variant>
        <vt:i4>7</vt:i4>
      </vt:variant>
      <vt:variant>
        <vt:lpstr>Τίτλοι διαφανειών</vt:lpstr>
      </vt:variant>
      <vt:variant>
        <vt:i4>16</vt:i4>
      </vt:variant>
    </vt:vector>
  </HeadingPairs>
  <TitlesOfParts>
    <vt:vector size="23" baseType="lpstr">
      <vt:lpstr>Theme17</vt:lpstr>
      <vt:lpstr>Blank Presentation</vt:lpstr>
      <vt:lpstr>1_Theme17</vt:lpstr>
      <vt:lpstr>1_Blank Presentation</vt:lpstr>
      <vt:lpstr>Theme31</vt:lpstr>
      <vt:lpstr>1_Default Design</vt:lpstr>
      <vt:lpstr>Theme34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Valia</dc:creator>
  <cp:lastModifiedBy>sauras</cp:lastModifiedBy>
  <cp:revision>93</cp:revision>
  <dcterms:created xsi:type="dcterms:W3CDTF">2011-11-01T17:19:08Z</dcterms:created>
  <dcterms:modified xsi:type="dcterms:W3CDTF">2011-12-10T17:14:46Z</dcterms:modified>
</cp:coreProperties>
</file>