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8F1-09C1-4A5C-8515-C2EFA35C69CD}" type="datetimeFigureOut">
              <a:rPr lang="el-GR" smtClean="0"/>
              <a:pPr/>
              <a:t>17/2/2012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5E6-B868-464A-BE1A-242FE015A9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8F1-09C1-4A5C-8515-C2EFA35C69CD}" type="datetimeFigureOut">
              <a:rPr lang="el-GR" smtClean="0"/>
              <a:pPr/>
              <a:t>17/2/2012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5E6-B868-464A-BE1A-242FE015A9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8F1-09C1-4A5C-8515-C2EFA35C69CD}" type="datetimeFigureOut">
              <a:rPr lang="el-GR" smtClean="0"/>
              <a:pPr/>
              <a:t>17/2/2012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5E6-B868-464A-BE1A-242FE015A9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8F1-09C1-4A5C-8515-C2EFA35C69CD}" type="datetimeFigureOut">
              <a:rPr lang="el-GR" smtClean="0"/>
              <a:pPr/>
              <a:t>17/2/2012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5E6-B868-464A-BE1A-242FE015A9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8F1-09C1-4A5C-8515-C2EFA35C69CD}" type="datetimeFigureOut">
              <a:rPr lang="el-GR" smtClean="0"/>
              <a:pPr/>
              <a:t>17/2/2012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5E6-B868-464A-BE1A-242FE015A9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8F1-09C1-4A5C-8515-C2EFA35C69CD}" type="datetimeFigureOut">
              <a:rPr lang="el-GR" smtClean="0"/>
              <a:pPr/>
              <a:t>17/2/2012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5E6-B868-464A-BE1A-242FE015A9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8F1-09C1-4A5C-8515-C2EFA35C69CD}" type="datetimeFigureOut">
              <a:rPr lang="el-GR" smtClean="0"/>
              <a:pPr/>
              <a:t>17/2/2012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5E6-B868-464A-BE1A-242FE015A9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8F1-09C1-4A5C-8515-C2EFA35C69CD}" type="datetimeFigureOut">
              <a:rPr lang="el-GR" smtClean="0"/>
              <a:pPr/>
              <a:t>17/2/2012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E885E6-B868-464A-BE1A-242FE015A94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8F1-09C1-4A5C-8515-C2EFA35C69CD}" type="datetimeFigureOut">
              <a:rPr lang="el-GR" smtClean="0"/>
              <a:pPr/>
              <a:t>17/2/2012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5E6-B868-464A-BE1A-242FE015A9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C8F1-09C1-4A5C-8515-C2EFA35C69CD}" type="datetimeFigureOut">
              <a:rPr lang="el-GR" smtClean="0"/>
              <a:pPr/>
              <a:t>17/2/2012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0E885E6-B868-464A-BE1A-242FE015A9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EC8F1-09C1-4A5C-8515-C2EFA35C69CD}" type="datetimeFigureOut">
              <a:rPr lang="el-GR" smtClean="0"/>
              <a:pPr/>
              <a:t>17/2/2012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5E6-B868-464A-BE1A-242FE015A9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EC8F1-09C1-4A5C-8515-C2EFA35C69CD}" type="datetimeFigureOut">
              <a:rPr lang="el-GR" smtClean="0"/>
              <a:pPr/>
              <a:t>17/2/2012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E885E6-B868-464A-BE1A-242FE015A94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691680" y="2276872"/>
            <a:ext cx="4964088" cy="1470025"/>
          </a:xfrm>
        </p:spPr>
        <p:txBody>
          <a:bodyPr>
            <a:normAutofit fontScale="90000"/>
          </a:bodyPr>
          <a:lstStyle/>
          <a:p>
            <a:r>
              <a:rPr lang="el-GR" sz="9600" dirty="0" smtClean="0"/>
              <a:t>ΕΣΚΙΜΩΟΙ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4716016" y="6211669"/>
            <a:ext cx="3642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ΝΙΚΟΣ ΖΑΧΑΡΑΚΗΣ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4.bp.blogspot.com/_Vzn9t-dObAM/TEdv4PH-wII/AAAAAAAATTk/lt323XOuhcw/s400/Eskimo-Fami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6869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kazam.gr/online/sites/default/files/images_uploaded/u1098/dellaf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662"/>
            <a:ext cx="4248472" cy="683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://3.bp.blogspot.com/_7uaavSNp2o4/TQUuX7dYnbI/AAAAAAAAAM8/QidVPboE0y4/s1600/493px-Inuit_women_19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5652120" cy="6867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polareskimo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inuithun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0"/>
            <a:ext cx="3851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2420888"/>
            <a:ext cx="7755632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ΕΥΧΑΡΙΣΤΩ ΓΙΑ ΤΗΝ ΠΡΟΣΟΧΗ ΣΑΣ !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67600" cy="1143000"/>
          </a:xfrm>
        </p:spPr>
        <p:txBody>
          <a:bodyPr/>
          <a:lstStyle/>
          <a:p>
            <a:r>
              <a:rPr lang="el-GR" dirty="0" smtClean="0"/>
              <a:t>    ΜΕΡΙΚΕΣ ΠΛΗΡΟΦΟΡΙΕΣ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24000" y="3291840"/>
          <a:ext cx="6096000" cy="274320"/>
        </p:xfrm>
        <a:graphic>
          <a:graphicData uri="http://schemas.openxmlformats.org/drawingml/2006/table">
            <a:tbl>
              <a:tblPr/>
              <a:tblGrid>
                <a:gridCol w="6070600"/>
                <a:gridCol w="25400"/>
              </a:tblGrid>
              <a:tr h="27431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l-G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 rot="10800000" flipV="1">
            <a:off x="683568" y="1988840"/>
            <a:ext cx="77768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Οι Εσκιμώοι είναι άνθρωποι χαμηλού ή μέσου αναστήματος, με ελαφρά κίτρινο δέρμα και χαρακτηριστικά σχιστά μάτια. Κατοικούν σε μερικές περιοχές της Γροιλανδίας, στον Καναδά, στην Αλάσκα ακόμη και στις Β.Α. περιοχές της Ασίας. 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79512" y="692696"/>
            <a:ext cx="89644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Κατάφεραν να επιζήσουν σε δύσκολες κλιματολογικές συνθήκες κυνηγώντας κυρίως φώκιες και φάλαινες, που τους εξασφάλιζαν τροφή και ένδυση. Η φώκια τους είναι χρήσιμη και για τα κόκαλά της πάνω στα οποία χαράζουν παραστάσεις κυνηγιού και τα εμπορεύονται. Τα ρούχα τους αποτελούνται κυρίως από δέρματα αρκούδας, φώκιας και αλεπούς.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23528" y="1556792"/>
            <a:ext cx="849694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Κύριος σύντροφος της ζωής τους είναι η βάρκα τους και τα σκυλιά τους. Τα σκυλιά των Εσκιμώων έχουν πάρα πολύ καλή όσφρηση και τους βοηθάνε στο κυνήγι τους. Η δύναμή τους επίσης είναι μεγάλη και βοηθάνε τον </a:t>
            </a: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Εσκιμώο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στη μετακίνησή του σέρνοντας το έλκηθρό του. 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51520" y="1556792"/>
            <a:ext cx="867645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Οι Εσκιμώοι κατοικούν μέσα σε σκηνές από δέρμα φώκιας ή τάρανδου. Το χειμώνα </a:t>
            </a:r>
            <a:r>
              <a:rPr lang="el-GR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κατασκευάζουν 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τα περίφημα </a:t>
            </a: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παγόσπιτά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τους, τα </a:t>
            </a:r>
            <a:r>
              <a:rPr kumimoji="0" lang="el-GR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"ιγκλού".</a:t>
            </a:r>
            <a:r>
              <a:rPr kumimoji="0" lang="el-GR" sz="3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Για να επιβιώσουν καίνε το λάδι φώκιας που τους εξασφαλίζει τη ζέστη τους.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467600" cy="1143000"/>
          </a:xfrm>
        </p:spPr>
        <p:txBody>
          <a:bodyPr>
            <a:noAutofit/>
          </a:bodyPr>
          <a:lstStyle/>
          <a:p>
            <a:r>
              <a:rPr lang="el-GR" sz="9600" dirty="0" smtClean="0"/>
              <a:t>            ΦΩΤΟΓΡΑΦΙΕΣ</a:t>
            </a:r>
            <a:endParaRPr lang="el-G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3.bp.blogspot.com/-lohalS3YgZA/TxdjM35U2yI/AAAAAAAAALM/xgMfd5qJok8/s1600/pic+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blogs.sch.gr/gymespch/files/2010/11/Igloo-inside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4.bp.blogspot.com/-9eEkdLr_7tE/TxKhoEb6mTI/AAAAAAAAIow/9sH387VMnJQ/s1600/geoleon-iglo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98</TotalTime>
  <Words>192</Words>
  <Application>Microsoft Office PowerPoint</Application>
  <PresentationFormat>Προβολή στην οθόνη (4:3)</PresentationFormat>
  <Paragraphs>9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Τεχνικό</vt:lpstr>
      <vt:lpstr>ΕΣΚΙΜΩΟΙ  </vt:lpstr>
      <vt:lpstr>    ΜΕΡΙΚΕΣ ΠΛΗΡΟΦΟΡΙΕΣ</vt:lpstr>
      <vt:lpstr>Διαφάνεια 3</vt:lpstr>
      <vt:lpstr>Διαφάνεια 4</vt:lpstr>
      <vt:lpstr>Διαφάνεια 5</vt:lpstr>
      <vt:lpstr>            ΦΩΤΟΓΡΑΦΙΕΣ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ΕΥΧΑΡΙΣΤΩ ΓΙΑ ΤΗΝ ΠΡΟΣΟΧΗ ΣΑΣ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ΕΣΚΙΜΩΟΙ</dc:title>
  <dc:creator>Νίκος Ζαχαράκης</dc:creator>
  <cp:lastModifiedBy>ΠΣΠΠ</cp:lastModifiedBy>
  <cp:revision>14</cp:revision>
  <dcterms:created xsi:type="dcterms:W3CDTF">2012-02-10T15:55:15Z</dcterms:created>
  <dcterms:modified xsi:type="dcterms:W3CDTF">2012-02-17T06:30:53Z</dcterms:modified>
</cp:coreProperties>
</file>