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6" r:id="rId6"/>
    <p:sldId id="262" r:id="rId7"/>
    <p:sldId id="257" r:id="rId8"/>
    <p:sldId id="258" r:id="rId9"/>
    <p:sldId id="259" r:id="rId10"/>
    <p:sldId id="277" r:id="rId11"/>
    <p:sldId id="278" r:id="rId12"/>
    <p:sldId id="279" r:id="rId13"/>
    <p:sldId id="260" r:id="rId14"/>
    <p:sldId id="265" r:id="rId15"/>
    <p:sldId id="267" r:id="rId16"/>
    <p:sldId id="273" r:id="rId17"/>
    <p:sldId id="264" r:id="rId18"/>
    <p:sldId id="272" r:id="rId19"/>
    <p:sldId id="268" r:id="rId20"/>
    <p:sldId id="269" r:id="rId21"/>
    <p:sldId id="270" r:id="rId22"/>
    <p:sldId id="275" r:id="rId23"/>
    <p:sldId id="274" r:id="rId24"/>
    <p:sldId id="276" r:id="rId25"/>
    <p:sldId id="263"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104" d="100"/>
          <a:sy n="104" d="100"/>
        </p:scale>
        <p:origin x="-9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2.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l-GR" smtClean="0"/>
              <a:t>Kλικ για επεξεργασία του τίτλου</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l-GR" smtClean="0"/>
              <a:t>Κάντε κλικ για να επεξεργαστείτε τον υπότιτλο του υποδείγματος</a:t>
            </a:r>
            <a:endParaRPr lang="en-US"/>
          </a:p>
        </p:txBody>
      </p:sp>
      <p:sp>
        <p:nvSpPr>
          <p:cNvPr id="22532" name="Rectangle 4"/>
          <p:cNvSpPr>
            <a:spLocks noGrp="1" noChangeArrowheads="1"/>
          </p:cNvSpPr>
          <p:nvPr>
            <p:ph type="dt" sz="half" idx="2"/>
          </p:nvPr>
        </p:nvSpPr>
        <p:spPr/>
        <p:txBody>
          <a:bodyPr/>
          <a:lstStyle>
            <a:lvl1pPr>
              <a:defRPr/>
            </a:lvl1pPr>
          </a:lstStyle>
          <a:p>
            <a:fld id="{2342CEA3-3058-4D43-AE35-B3DA76CB4003}" type="datetimeFigureOut">
              <a:rPr lang="el-GR" smtClean="0"/>
              <a:pPr/>
              <a:t>5/6/2012</a:t>
            </a:fld>
            <a:endParaRPr lang="el-GR"/>
          </a:p>
        </p:txBody>
      </p:sp>
      <p:sp>
        <p:nvSpPr>
          <p:cNvPr id="22533" name="Rectangle 5"/>
          <p:cNvSpPr>
            <a:spLocks noGrp="1" noChangeArrowheads="1"/>
          </p:cNvSpPr>
          <p:nvPr>
            <p:ph type="ftr" sz="quarter" idx="3"/>
          </p:nvPr>
        </p:nvSpPr>
        <p:spPr/>
        <p:txBody>
          <a:bodyPr/>
          <a:lstStyle>
            <a:lvl1pPr>
              <a:defRPr/>
            </a:lvl1pPr>
          </a:lstStyle>
          <a:p>
            <a:endParaRPr lang="el-GR"/>
          </a:p>
        </p:txBody>
      </p:sp>
      <p:sp>
        <p:nvSpPr>
          <p:cNvPr id="22534" name="Rectangle 6"/>
          <p:cNvSpPr>
            <a:spLocks noGrp="1" noChangeArrowheads="1"/>
          </p:cNvSpPr>
          <p:nvPr>
            <p:ph type="sldNum" sz="quarter" idx="4"/>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439025" y="274638"/>
            <a:ext cx="158115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693988" y="274638"/>
            <a:ext cx="4592637"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l-GR"/>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l-GR" smtClean="0"/>
              <a:t>Kλικ για επεξεργασία του τίτλου</a:t>
            </a:r>
            <a:endParaRPr lang="en-US"/>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l-GR" smtClean="0"/>
              <a:t>Κάντε κλικ για να επεξεργαστείτε τον υπότιτλο του υποδείγματος</a:t>
            </a:r>
            <a:endParaRPr lang="en-US"/>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EC74B62C-D421-4DE3-83EF-EFA9A0312EF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6A10ACC3-5493-406B-AD1F-87BFABDBF18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F4532DC3-B43D-4541-AABD-8E561451626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0F470B5D-1753-4357-BEBC-D863AE58FE1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n-US"/>
          </a:p>
        </p:txBody>
      </p:sp>
      <p:sp>
        <p:nvSpPr>
          <p:cNvPr id="8" name="7 - Θέση υποσέλιδου"/>
          <p:cNvSpPr>
            <a:spLocks noGrp="1"/>
          </p:cNvSpPr>
          <p:nvPr>
            <p:ph type="ftr" sz="quarter" idx="11"/>
          </p:nvPr>
        </p:nvSpPr>
        <p:spPr/>
        <p:txBody>
          <a:bodyPr/>
          <a:lstStyle>
            <a:lvl1pPr>
              <a:defRPr/>
            </a:lvl1pPr>
          </a:lstStyle>
          <a:p>
            <a:endParaRPr lang="en-US"/>
          </a:p>
        </p:txBody>
      </p:sp>
      <p:sp>
        <p:nvSpPr>
          <p:cNvPr id="9" name="8 - Θέση αριθμού διαφάνειας"/>
          <p:cNvSpPr>
            <a:spLocks noGrp="1"/>
          </p:cNvSpPr>
          <p:nvPr>
            <p:ph type="sldNum" sz="quarter" idx="12"/>
          </p:nvPr>
        </p:nvSpPr>
        <p:spPr/>
        <p:txBody>
          <a:bodyPr/>
          <a:lstStyle>
            <a:lvl1pPr>
              <a:defRPr/>
            </a:lvl1pPr>
          </a:lstStyle>
          <a:p>
            <a:fld id="{4FD04276-1F4B-4D26-B060-7AC7952FCF49}"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n-US"/>
          </a:p>
        </p:txBody>
      </p:sp>
      <p:sp>
        <p:nvSpPr>
          <p:cNvPr id="4" name="3 - Θέση υποσέλιδου"/>
          <p:cNvSpPr>
            <a:spLocks noGrp="1"/>
          </p:cNvSpPr>
          <p:nvPr>
            <p:ph type="ftr" sz="quarter" idx="11"/>
          </p:nvPr>
        </p:nvSpPr>
        <p:spPr/>
        <p:txBody>
          <a:bodyPr/>
          <a:lstStyle>
            <a:lvl1pPr>
              <a:defRPr/>
            </a:lvl1pPr>
          </a:lstStyle>
          <a:p>
            <a:endParaRPr lang="en-US"/>
          </a:p>
        </p:txBody>
      </p:sp>
      <p:sp>
        <p:nvSpPr>
          <p:cNvPr id="5" name="4 - Θέση αριθμού διαφάνειας"/>
          <p:cNvSpPr>
            <a:spLocks noGrp="1"/>
          </p:cNvSpPr>
          <p:nvPr>
            <p:ph type="sldNum" sz="quarter" idx="12"/>
          </p:nvPr>
        </p:nvSpPr>
        <p:spPr/>
        <p:txBody>
          <a:bodyPr/>
          <a:lstStyle>
            <a:lvl1pPr>
              <a:defRPr/>
            </a:lvl1pPr>
          </a:lstStyle>
          <a:p>
            <a:fld id="{D94F1774-51E4-45AD-BB34-B0007865236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n-US"/>
          </a:p>
        </p:txBody>
      </p:sp>
      <p:sp>
        <p:nvSpPr>
          <p:cNvPr id="3" name="2 - Θέση υποσέλιδου"/>
          <p:cNvSpPr>
            <a:spLocks noGrp="1"/>
          </p:cNvSpPr>
          <p:nvPr>
            <p:ph type="ftr" sz="quarter" idx="11"/>
          </p:nvPr>
        </p:nvSpPr>
        <p:spPr/>
        <p:txBody>
          <a:bodyPr/>
          <a:lstStyle>
            <a:lvl1pPr>
              <a:defRPr/>
            </a:lvl1pPr>
          </a:lstStyle>
          <a:p>
            <a:endParaRPr lang="en-US"/>
          </a:p>
        </p:txBody>
      </p:sp>
      <p:sp>
        <p:nvSpPr>
          <p:cNvPr id="4" name="3 - Θέση αριθμού διαφάνειας"/>
          <p:cNvSpPr>
            <a:spLocks noGrp="1"/>
          </p:cNvSpPr>
          <p:nvPr>
            <p:ph type="sldNum" sz="quarter" idx="12"/>
          </p:nvPr>
        </p:nvSpPr>
        <p:spPr/>
        <p:txBody>
          <a:bodyPr/>
          <a:lstStyle>
            <a:lvl1pPr>
              <a:defRPr/>
            </a:lvl1pPr>
          </a:lstStyle>
          <a:p>
            <a:fld id="{7F8FAE41-FA87-4CFA-B6CB-B55182787A84}"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CC946F1F-BC26-468C-88EE-06C21AD5B3E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689AD8AC-1C6C-40E4-B86F-A2D816C5BE95}"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58E98026-3EF1-4021-B667-07A9D620ED5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6225" y="274638"/>
            <a:ext cx="2055813"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5613" y="274638"/>
            <a:ext cx="6018212"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9BCD6078-433D-4AB3-883B-1E1102BCF16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l-GR" smtClean="0"/>
              <a:t>Kλικ για επεξεργασία του τίτλου</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l-GR" smtClean="0"/>
              <a:t>Κάντε κλικ για να επεξεργαστείτε τον υπότιτλο του υποδείγματος</a:t>
            </a:r>
            <a:endParaRPr lang="en-US"/>
          </a:p>
        </p:txBody>
      </p:sp>
      <p:sp>
        <p:nvSpPr>
          <p:cNvPr id="22532" name="Rectangle 4"/>
          <p:cNvSpPr>
            <a:spLocks noGrp="1" noChangeArrowheads="1"/>
          </p:cNvSpPr>
          <p:nvPr>
            <p:ph type="dt" sz="half" idx="2"/>
          </p:nvPr>
        </p:nvSpPr>
        <p:spPr/>
        <p:txBody>
          <a:bodyPr/>
          <a:lstStyle>
            <a:lvl1pPr>
              <a:defRPr/>
            </a:lvl1pPr>
          </a:lstStyle>
          <a:p>
            <a:fld id="{2342CEA3-3058-4D43-AE35-B3DA76CB4003}" type="datetimeFigureOut">
              <a:rPr lang="el-GR" smtClean="0"/>
              <a:pPr/>
              <a:t>5/6/2012</a:t>
            </a:fld>
            <a:endParaRPr lang="el-GR"/>
          </a:p>
        </p:txBody>
      </p:sp>
      <p:sp>
        <p:nvSpPr>
          <p:cNvPr id="22533" name="Rectangle 5"/>
          <p:cNvSpPr>
            <a:spLocks noGrp="1" noChangeArrowheads="1"/>
          </p:cNvSpPr>
          <p:nvPr>
            <p:ph type="ftr" sz="quarter" idx="3"/>
          </p:nvPr>
        </p:nvSpPr>
        <p:spPr/>
        <p:txBody>
          <a:bodyPr/>
          <a:lstStyle>
            <a:lvl1pPr>
              <a:defRPr/>
            </a:lvl1pPr>
          </a:lstStyle>
          <a:p>
            <a:endParaRPr lang="el-GR"/>
          </a:p>
        </p:txBody>
      </p:sp>
      <p:sp>
        <p:nvSpPr>
          <p:cNvPr id="22534" name="Rectangle 6"/>
          <p:cNvSpPr>
            <a:spLocks noGrp="1" noChangeArrowheads="1"/>
          </p:cNvSpPr>
          <p:nvPr>
            <p:ph type="sldNum" sz="quarter" idx="4"/>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439025" y="274638"/>
            <a:ext cx="158115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693988" y="274638"/>
            <a:ext cx="4592637"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l-GR"/>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l-GR" smtClean="0"/>
              <a:t>Kλικ για επεξεργασία του τίτλου</a:t>
            </a:r>
            <a:endParaRPr lang="en-US"/>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l-GR" smtClean="0"/>
              <a:t>Κάντε κλικ για να επεξεργαστείτε τον υπότιτλο του υποδείγματος</a:t>
            </a:r>
            <a:endParaRPr lang="en-US"/>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EC74B62C-D421-4DE3-83EF-EFA9A0312EF7}"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6A10ACC3-5493-406B-AD1F-87BFABDBF189}"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F4532DC3-B43D-4541-AABD-8E5614516264}"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0F470B5D-1753-4357-BEBC-D863AE58FE11}"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n-US"/>
          </a:p>
        </p:txBody>
      </p:sp>
      <p:sp>
        <p:nvSpPr>
          <p:cNvPr id="8" name="7 - Θέση υποσέλιδου"/>
          <p:cNvSpPr>
            <a:spLocks noGrp="1"/>
          </p:cNvSpPr>
          <p:nvPr>
            <p:ph type="ftr" sz="quarter" idx="11"/>
          </p:nvPr>
        </p:nvSpPr>
        <p:spPr/>
        <p:txBody>
          <a:bodyPr/>
          <a:lstStyle>
            <a:lvl1pPr>
              <a:defRPr/>
            </a:lvl1pPr>
          </a:lstStyle>
          <a:p>
            <a:endParaRPr lang="en-US"/>
          </a:p>
        </p:txBody>
      </p:sp>
      <p:sp>
        <p:nvSpPr>
          <p:cNvPr id="9" name="8 - Θέση αριθμού διαφάνειας"/>
          <p:cNvSpPr>
            <a:spLocks noGrp="1"/>
          </p:cNvSpPr>
          <p:nvPr>
            <p:ph type="sldNum" sz="quarter" idx="12"/>
          </p:nvPr>
        </p:nvSpPr>
        <p:spPr/>
        <p:txBody>
          <a:bodyPr/>
          <a:lstStyle>
            <a:lvl1pPr>
              <a:defRPr/>
            </a:lvl1pPr>
          </a:lstStyle>
          <a:p>
            <a:fld id="{4FD04276-1F4B-4D26-B060-7AC7952FCF49}"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n-US"/>
          </a:p>
        </p:txBody>
      </p:sp>
      <p:sp>
        <p:nvSpPr>
          <p:cNvPr id="4" name="3 - Θέση υποσέλιδου"/>
          <p:cNvSpPr>
            <a:spLocks noGrp="1"/>
          </p:cNvSpPr>
          <p:nvPr>
            <p:ph type="ftr" sz="quarter" idx="11"/>
          </p:nvPr>
        </p:nvSpPr>
        <p:spPr/>
        <p:txBody>
          <a:bodyPr/>
          <a:lstStyle>
            <a:lvl1pPr>
              <a:defRPr/>
            </a:lvl1pPr>
          </a:lstStyle>
          <a:p>
            <a:endParaRPr lang="en-US"/>
          </a:p>
        </p:txBody>
      </p:sp>
      <p:sp>
        <p:nvSpPr>
          <p:cNvPr id="5" name="4 - Θέση αριθμού διαφάνειας"/>
          <p:cNvSpPr>
            <a:spLocks noGrp="1"/>
          </p:cNvSpPr>
          <p:nvPr>
            <p:ph type="sldNum" sz="quarter" idx="12"/>
          </p:nvPr>
        </p:nvSpPr>
        <p:spPr/>
        <p:txBody>
          <a:bodyPr/>
          <a:lstStyle>
            <a:lvl1pPr>
              <a:defRPr/>
            </a:lvl1pPr>
          </a:lstStyle>
          <a:p>
            <a:fld id="{D94F1774-51E4-45AD-BB34-B0007865236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n-US"/>
          </a:p>
        </p:txBody>
      </p:sp>
      <p:sp>
        <p:nvSpPr>
          <p:cNvPr id="3" name="2 - Θέση υποσέλιδου"/>
          <p:cNvSpPr>
            <a:spLocks noGrp="1"/>
          </p:cNvSpPr>
          <p:nvPr>
            <p:ph type="ftr" sz="quarter" idx="11"/>
          </p:nvPr>
        </p:nvSpPr>
        <p:spPr/>
        <p:txBody>
          <a:bodyPr/>
          <a:lstStyle>
            <a:lvl1pPr>
              <a:defRPr/>
            </a:lvl1pPr>
          </a:lstStyle>
          <a:p>
            <a:endParaRPr lang="en-US"/>
          </a:p>
        </p:txBody>
      </p:sp>
      <p:sp>
        <p:nvSpPr>
          <p:cNvPr id="4" name="3 - Θέση αριθμού διαφάνειας"/>
          <p:cNvSpPr>
            <a:spLocks noGrp="1"/>
          </p:cNvSpPr>
          <p:nvPr>
            <p:ph type="sldNum" sz="quarter" idx="12"/>
          </p:nvPr>
        </p:nvSpPr>
        <p:spPr/>
        <p:txBody>
          <a:bodyPr/>
          <a:lstStyle>
            <a:lvl1pPr>
              <a:defRPr/>
            </a:lvl1pPr>
          </a:lstStyle>
          <a:p>
            <a:fld id="{7F8FAE41-FA87-4CFA-B6CB-B55182787A84}"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CC946F1F-BC26-468C-88EE-06C21AD5B3E2}"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689AD8AC-1C6C-40E4-B86F-A2D816C5BE95}"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58E98026-3EF1-4021-B667-07A9D620ED55}"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6225" y="274638"/>
            <a:ext cx="2055813"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5613" y="274638"/>
            <a:ext cx="6018212"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9BCD6078-433D-4AB3-883B-1E1102BCF16C}"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l-GR" smtClean="0"/>
              <a:t>Kλικ για επεξεργασία του τίτλου</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dirty="0"/>
          </a:p>
        </p:txBody>
      </p:sp>
      <p:sp>
        <p:nvSpPr>
          <p:cNvPr id="18" name="Rectangle 6"/>
          <p:cNvSpPr>
            <a:spLocks noGrp="1"/>
          </p:cNvSpPr>
          <p:nvPr>
            <p:ph type="dt" sz="half" idx="10"/>
          </p:nvPr>
        </p:nvSpPr>
        <p:spPr/>
        <p:txBody>
          <a:bodyPr/>
          <a:lstStyle>
            <a:lvl1pPr>
              <a:defRPr lang="en-US" smtClean="0"/>
            </a:lvl1pPr>
          </a:lstStyle>
          <a:p>
            <a:fld id="{2342CEA3-3058-4D43-AE35-B3DA76CB4003}" type="datetimeFigureOut">
              <a:rPr lang="el-GR" smtClean="0"/>
              <a:pPr/>
              <a:t>5/6/2012</a:t>
            </a:fld>
            <a:endParaRPr lang="el-GR"/>
          </a:p>
        </p:txBody>
      </p:sp>
      <p:sp>
        <p:nvSpPr>
          <p:cNvPr id="9" name="Rectangle 14"/>
          <p:cNvSpPr>
            <a:spLocks noGrp="1"/>
          </p:cNvSpPr>
          <p:nvPr>
            <p:ph type="sldNum" sz="quarter" idx="11"/>
          </p:nvPr>
        </p:nvSpPr>
        <p:spPr/>
        <p:txBody>
          <a:bodyPr/>
          <a:lstStyle>
            <a:lvl1pPr>
              <a:defRPr lang="en-US" smtClean="0"/>
            </a:lvl1pPr>
          </a:lstStyle>
          <a:p>
            <a:fld id="{D3F1D1C4-C2D9-4231-9FB2-B2D9D97AA41D}" type="slidenum">
              <a:rPr lang="el-GR" smtClean="0"/>
              <a:pPr/>
              <a:t>‹#›</a:t>
            </a:fld>
            <a:endParaRPr lang="el-GR"/>
          </a:p>
        </p:txBody>
      </p:sp>
      <p:sp>
        <p:nvSpPr>
          <p:cNvPr id="25" name="Rectangle 27"/>
          <p:cNvSpPr>
            <a:spLocks noGrp="1"/>
          </p:cNvSpPr>
          <p:nvPr>
            <p:ph type="ftr" sz="quarter" idx="12"/>
          </p:nvPr>
        </p:nvSpPr>
        <p:spPr/>
        <p:txBody>
          <a:bodyPr/>
          <a:lstStyle>
            <a:lvl1pPr>
              <a:defRPr lang="en-US" smtClean="0"/>
            </a:lvl1pPr>
          </a:lstStyle>
          <a:p>
            <a:endParaRPr lang="el-G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l-GR" smtClean="0"/>
              <a:t>Kλικ για επεξεργασία του τίτλου</a:t>
            </a:r>
            <a:endParaRPr lang="en-US"/>
          </a:p>
        </p:txBody>
      </p:sp>
      <p:sp>
        <p:nvSpPr>
          <p:cNvPr id="3" name="Rectangle 3"/>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Rectangle 4"/>
          <p:cNvSpPr>
            <a:spLocks noGrp="1"/>
          </p:cNvSpPr>
          <p:nvPr>
            <p:ph type="dt" sz="half" idx="10"/>
          </p:nvPr>
        </p:nvSpPr>
        <p:spPr/>
        <p:txBody>
          <a:bodyPr/>
          <a:lstStyle/>
          <a:p>
            <a:fld id="{2342CEA3-3058-4D43-AE35-B3DA76CB4003}" type="datetimeFigureOut">
              <a:rPr lang="el-GR" smtClean="0"/>
              <a:pPr/>
              <a:t>5/6/2012</a:t>
            </a:fld>
            <a:endParaRPr lang="el-GR"/>
          </a:p>
        </p:txBody>
      </p:sp>
      <p:sp>
        <p:nvSpPr>
          <p:cNvPr id="5" name="Rectangle 5"/>
          <p:cNvSpPr>
            <a:spLocks noGrp="1"/>
          </p:cNvSpPr>
          <p:nvPr>
            <p:ph type="ftr" sz="quarter" idx="11"/>
          </p:nvPr>
        </p:nvSpPr>
        <p:spPr/>
        <p:txBody>
          <a:bodyPr/>
          <a:lstStyle/>
          <a:p>
            <a:endParaRPr lang="el-GR"/>
          </a:p>
        </p:txBody>
      </p:sp>
      <p:sp>
        <p:nvSpPr>
          <p:cNvPr id="6" name="Rectangle 6"/>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l-GR" smtClean="0"/>
              <a:t>Kλικ για επεξεργασία του τίτλου</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Rectangle 4"/>
          <p:cNvSpPr>
            <a:spLocks noGrp="1"/>
          </p:cNvSpPr>
          <p:nvPr>
            <p:ph type="dt" sz="half" idx="10"/>
          </p:nvPr>
        </p:nvSpPr>
        <p:spPr>
          <a:xfrm>
            <a:off x="762000" y="5958840"/>
            <a:ext cx="2133600" cy="365760"/>
          </a:xfrm>
        </p:spPr>
        <p:txBody>
          <a:bodyPr/>
          <a:lstStyle/>
          <a:p>
            <a:fld id="{2342CEA3-3058-4D43-AE35-B3DA76CB4003}" type="datetimeFigureOut">
              <a:rPr lang="el-GR" smtClean="0"/>
              <a:pPr/>
              <a:t>5/6/2012</a:t>
            </a:fld>
            <a:endParaRPr lang="el-GR"/>
          </a:p>
        </p:txBody>
      </p:sp>
      <p:sp>
        <p:nvSpPr>
          <p:cNvPr id="5" name="Rectangle 5"/>
          <p:cNvSpPr>
            <a:spLocks noGrp="1"/>
          </p:cNvSpPr>
          <p:nvPr>
            <p:ph type="ftr" sz="quarter" idx="11"/>
          </p:nvPr>
        </p:nvSpPr>
        <p:spPr>
          <a:xfrm>
            <a:off x="3124200" y="5958840"/>
            <a:ext cx="2895600" cy="365760"/>
          </a:xfrm>
        </p:spPr>
        <p:txBody>
          <a:bodyPr/>
          <a:lstStyle/>
          <a:p>
            <a:endParaRPr lang="el-GR"/>
          </a:p>
        </p:txBody>
      </p:sp>
      <p:sp>
        <p:nvSpPr>
          <p:cNvPr id="6" name="Rectangle 6"/>
          <p:cNvSpPr>
            <a:spLocks noGrp="1"/>
          </p:cNvSpPr>
          <p:nvPr>
            <p:ph type="sldNum" sz="quarter" idx="12"/>
          </p:nvPr>
        </p:nvSpPr>
        <p:spPr>
          <a:xfrm>
            <a:off x="6248400" y="5958840"/>
            <a:ext cx="2133600" cy="365760"/>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l-GR" smtClean="0"/>
              <a:t>Kλικ για επεξεργασία του τίτλου</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Rectangle 4"/>
          <p:cNvSpPr>
            <a:spLocks noGrp="1"/>
          </p:cNvSpPr>
          <p:nvPr>
            <p:ph type="dt" sz="half" idx="10"/>
          </p:nvPr>
        </p:nvSpPr>
        <p:spPr/>
        <p:txBody>
          <a:bodyPr/>
          <a:lstStyle/>
          <a:p>
            <a:fld id="{2342CEA3-3058-4D43-AE35-B3DA76CB4003}" type="datetimeFigureOut">
              <a:rPr lang="el-GR" smtClean="0"/>
              <a:pPr/>
              <a:t>5/6/2012</a:t>
            </a:fld>
            <a:endParaRPr lang="el-GR"/>
          </a:p>
        </p:txBody>
      </p:sp>
      <p:sp>
        <p:nvSpPr>
          <p:cNvPr id="6" name="Rectangle 5"/>
          <p:cNvSpPr>
            <a:spLocks noGrp="1"/>
          </p:cNvSpPr>
          <p:nvPr>
            <p:ph type="ftr" sz="quarter" idx="11"/>
          </p:nvPr>
        </p:nvSpPr>
        <p:spPr/>
        <p:txBody>
          <a:bodyPr/>
          <a:lstStyle/>
          <a:p>
            <a:endParaRPr lang="el-GR"/>
          </a:p>
        </p:txBody>
      </p:sp>
      <p:sp>
        <p:nvSpPr>
          <p:cNvPr id="7" name="Rectangle 6"/>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l-GR" smtClean="0"/>
              <a:t>Kλικ για επεξεργασία του τίτλου</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Rectangle 6"/>
          <p:cNvSpPr>
            <a:spLocks noGrp="1"/>
          </p:cNvSpPr>
          <p:nvPr>
            <p:ph type="dt" sz="half" idx="10"/>
          </p:nvPr>
        </p:nvSpPr>
        <p:spPr/>
        <p:txBody>
          <a:bodyPr/>
          <a:lstStyle/>
          <a:p>
            <a:fld id="{2342CEA3-3058-4D43-AE35-B3DA76CB4003}" type="datetimeFigureOut">
              <a:rPr lang="el-GR" smtClean="0"/>
              <a:pPr/>
              <a:t>5/6/2012</a:t>
            </a:fld>
            <a:endParaRPr lang="el-GR"/>
          </a:p>
        </p:txBody>
      </p:sp>
      <p:sp>
        <p:nvSpPr>
          <p:cNvPr id="8" name="Rectangle 7"/>
          <p:cNvSpPr>
            <a:spLocks noGrp="1"/>
          </p:cNvSpPr>
          <p:nvPr>
            <p:ph type="ftr" sz="quarter" idx="11"/>
          </p:nvPr>
        </p:nvSpPr>
        <p:spPr/>
        <p:txBody>
          <a:bodyPr/>
          <a:lstStyle/>
          <a:p>
            <a:endParaRPr lang="el-GR"/>
          </a:p>
        </p:txBody>
      </p:sp>
      <p:sp>
        <p:nvSpPr>
          <p:cNvPr id="9" name="Rectangle 8"/>
          <p:cNvSpPr>
            <a:spLocks noGrp="1"/>
          </p:cNvSpPr>
          <p:nvPr>
            <p:ph type="sldNum" sz="quarter" idx="12"/>
          </p:nvPr>
        </p:nvSpPr>
        <p:spPr>
          <a:xfrm>
            <a:off x="6553200" y="6214404"/>
            <a:ext cx="2133600" cy="365760"/>
          </a:xfrm>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l-GR" smtClean="0"/>
              <a:t>Kλικ για επεξεργασία του τίτλου</a:t>
            </a:r>
            <a:endParaRPr lang="en-US"/>
          </a:p>
        </p:txBody>
      </p:sp>
      <p:sp>
        <p:nvSpPr>
          <p:cNvPr id="3" name="Rectangle 3"/>
          <p:cNvSpPr>
            <a:spLocks noGrp="1"/>
          </p:cNvSpPr>
          <p:nvPr>
            <p:ph type="dt" sz="half" idx="10"/>
          </p:nvPr>
        </p:nvSpPr>
        <p:spPr/>
        <p:txBody>
          <a:bodyPr/>
          <a:lstStyle/>
          <a:p>
            <a:fld id="{2342CEA3-3058-4D43-AE35-B3DA76CB4003}" type="datetimeFigureOut">
              <a:rPr lang="el-GR" smtClean="0"/>
              <a:pPr/>
              <a:t>5/6/2012</a:t>
            </a:fld>
            <a:endParaRPr lang="el-GR"/>
          </a:p>
        </p:txBody>
      </p:sp>
      <p:sp>
        <p:nvSpPr>
          <p:cNvPr id="4" name="Rectangle 4"/>
          <p:cNvSpPr>
            <a:spLocks noGrp="1"/>
          </p:cNvSpPr>
          <p:nvPr>
            <p:ph type="ftr" sz="quarter" idx="11"/>
          </p:nvPr>
        </p:nvSpPr>
        <p:spPr/>
        <p:txBody>
          <a:bodyPr/>
          <a:lstStyle/>
          <a:p>
            <a:endParaRPr lang="el-GR"/>
          </a:p>
        </p:txBody>
      </p:sp>
      <p:sp>
        <p:nvSpPr>
          <p:cNvPr id="5" name="Rectangle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2342CEA3-3058-4D43-AE35-B3DA76CB4003}" type="datetimeFigureOut">
              <a:rPr lang="el-GR" smtClean="0"/>
              <a:pPr/>
              <a:t>5/6/2012</a:t>
            </a:fld>
            <a:endParaRPr lang="el-GR"/>
          </a:p>
        </p:txBody>
      </p:sp>
      <p:sp>
        <p:nvSpPr>
          <p:cNvPr id="3" name="Rectangle 3"/>
          <p:cNvSpPr>
            <a:spLocks noGrp="1"/>
          </p:cNvSpPr>
          <p:nvPr>
            <p:ph type="ftr" sz="quarter" idx="11"/>
          </p:nvPr>
        </p:nvSpPr>
        <p:spPr/>
        <p:txBody>
          <a:bodyPr/>
          <a:lstStyle/>
          <a:p>
            <a:endParaRPr lang="el-GR"/>
          </a:p>
        </p:txBody>
      </p:sp>
      <p:sp>
        <p:nvSpPr>
          <p:cNvPr id="4" name="Rectangle 4"/>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l-GR" smtClean="0"/>
              <a:t>Kλικ για επεξεργασία του τίτλου</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p:cNvSpPr>
          <p:nvPr>
            <p:ph type="dt" sz="half" idx="10"/>
          </p:nvPr>
        </p:nvSpPr>
        <p:spPr/>
        <p:txBody>
          <a:bodyPr/>
          <a:lstStyle/>
          <a:p>
            <a:fld id="{2342CEA3-3058-4D43-AE35-B3DA76CB4003}" type="datetimeFigureOut">
              <a:rPr lang="el-GR" smtClean="0"/>
              <a:pPr/>
              <a:t>5/6/2012</a:t>
            </a:fld>
            <a:endParaRPr lang="el-GR"/>
          </a:p>
        </p:txBody>
      </p:sp>
      <p:sp>
        <p:nvSpPr>
          <p:cNvPr id="6" name="Rectangle 5"/>
          <p:cNvSpPr>
            <a:spLocks noGrp="1"/>
          </p:cNvSpPr>
          <p:nvPr>
            <p:ph type="ftr" sz="quarter" idx="11"/>
          </p:nvPr>
        </p:nvSpPr>
        <p:spPr/>
        <p:txBody>
          <a:bodyPr/>
          <a:lstStyle/>
          <a:p>
            <a:endParaRPr lang="el-GR"/>
          </a:p>
        </p:txBody>
      </p:sp>
      <p:sp>
        <p:nvSpPr>
          <p:cNvPr id="7" name="Rectangle 6"/>
          <p:cNvSpPr>
            <a:spLocks noGrp="1"/>
          </p:cNvSpPr>
          <p:nvPr>
            <p:ph type="sldNum" sz="quarter" idx="12"/>
          </p:nvPr>
        </p:nvSpPr>
        <p:spPr>
          <a:xfrm>
            <a:off x="6553200" y="6214404"/>
            <a:ext cx="2133600" cy="365760"/>
          </a:xfrm>
        </p:spPr>
        <p:txBody>
          <a:bodyPr/>
          <a:lstStyle/>
          <a:p>
            <a:fld id="{D3F1D1C4-C2D9-4231-9FB2-B2D9D97AA41D}" type="slidenum">
              <a:rPr lang="el-GR" smtClean="0"/>
              <a:pPr/>
              <a:t>‹#›</a:t>
            </a:fld>
            <a:endParaRPr lang="el-G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l-GR" smtClean="0"/>
              <a:t>Kλικ για επεξεργασία του τίτλου</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l-GR" sz="2000" smtClean="0"/>
              <a:t>Κάντε κλικ στο εικονίδιο για να προσθέσετε μια εικόνα</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l-GR" smtClean="0"/>
              <a:t>Kλικ για επεξεργασία των στυλ του υποδείγματος</a:t>
            </a:r>
          </a:p>
        </p:txBody>
      </p:sp>
      <p:sp>
        <p:nvSpPr>
          <p:cNvPr id="5" name="Rectangle 5"/>
          <p:cNvSpPr>
            <a:spLocks noGrp="1"/>
          </p:cNvSpPr>
          <p:nvPr>
            <p:ph type="dt" sz="half" idx="10"/>
          </p:nvPr>
        </p:nvSpPr>
        <p:spPr/>
        <p:txBody>
          <a:bodyPr/>
          <a:lstStyle/>
          <a:p>
            <a:fld id="{2342CEA3-3058-4D43-AE35-B3DA76CB4003}" type="datetimeFigureOut">
              <a:rPr lang="el-GR" smtClean="0"/>
              <a:pPr/>
              <a:t>5/6/2012</a:t>
            </a:fld>
            <a:endParaRPr lang="el-GR"/>
          </a:p>
        </p:txBody>
      </p:sp>
      <p:sp>
        <p:nvSpPr>
          <p:cNvPr id="6" name="Rectangle 6"/>
          <p:cNvSpPr>
            <a:spLocks noGrp="1"/>
          </p:cNvSpPr>
          <p:nvPr>
            <p:ph type="ftr" sz="quarter" idx="11"/>
          </p:nvPr>
        </p:nvSpPr>
        <p:spPr/>
        <p:txBody>
          <a:bodyPr/>
          <a:lstStyle/>
          <a:p>
            <a:endParaRPr lang="el-GR"/>
          </a:p>
        </p:txBody>
      </p:sp>
      <p:sp>
        <p:nvSpPr>
          <p:cNvPr id="7" name="Rectangle 7"/>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5/6/2012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5/6/2012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2342CEA3-3058-4D43-AE35-B3DA76CB4003}" type="datetimeFigureOut">
              <a:rPr lang="el-GR" smtClean="0"/>
              <a:pPr/>
              <a:t>5/6/2012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9.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1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ags" Target="../tags/tag13.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ags" Target="../tags/tag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342CEA3-3058-4D43-AE35-B3DA76CB4003}" type="datetimeFigureOut">
              <a:rPr lang="el-GR" smtClean="0"/>
              <a:pPr/>
              <a:t>5/6/2012</a:t>
            </a:fld>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l-GR"/>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Kλικ για επεξεργασία του τίτλου</a:t>
            </a:r>
            <a:endParaRPr lang="en-US" smtClean="0"/>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FDB6B84-B080-4047-BF86-D8CD491D37F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342CEA3-3058-4D43-AE35-B3DA76CB4003}" type="datetimeFigureOut">
              <a:rPr lang="el-GR" smtClean="0"/>
              <a:pPr/>
              <a:t>5/6/2012</a:t>
            </a:fld>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l-GR"/>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Kλικ για επεξεργασία του τίτλου</a:t>
            </a:r>
            <a:endParaRPr lang="en-US" smtClean="0"/>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FDB6B84-B080-4047-BF86-D8CD491D37F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l-GR" smtClean="0"/>
              <a:t>Kλικ για επεξεργασία του τίτλου</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fld id="{2342CEA3-3058-4D43-AE35-B3DA76CB4003}" type="datetimeFigureOut">
              <a:rPr lang="el-GR" smtClean="0"/>
              <a:pPr/>
              <a:t>5/6/2012</a:t>
            </a:fld>
            <a:endParaRPr lang="el-G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endParaRPr lang="el-G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jcO7icvP4_s" TargetMode="Externa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836712"/>
            <a:ext cx="4800600" cy="14700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SPAIN</a:t>
            </a:r>
            <a:endParaRPr lang="el-GR"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 Υπότιτλος"/>
          <p:cNvSpPr>
            <a:spLocks noGrp="1"/>
          </p:cNvSpPr>
          <p:nvPr>
            <p:ph type="subTitle" idx="1"/>
          </p:nvPr>
        </p:nvSpPr>
        <p:spPr>
          <a:xfrm>
            <a:off x="5436096" y="4005064"/>
            <a:ext cx="4114800" cy="1752600"/>
          </a:xfrm>
        </p:spPr>
        <p:txBody>
          <a:bodyPr/>
          <a:lstStyle/>
          <a:p>
            <a:r>
              <a:rPr lang="en-US" sz="4000" dirty="0" smtClean="0"/>
              <a:t>Martha</a:t>
            </a:r>
          </a:p>
          <a:p>
            <a:r>
              <a:rPr lang="en-US" sz="4000" dirty="0" smtClean="0"/>
              <a:t>&amp; Athena</a:t>
            </a:r>
            <a:endParaRPr lang="el-GR" dirty="0"/>
          </a:p>
        </p:txBody>
      </p:sp>
      <p:pic>
        <p:nvPicPr>
          <p:cNvPr id="53250" name="Picture 2" descr="File:Flag of Spain.svg"/>
          <p:cNvPicPr>
            <a:picLocks noChangeAspect="1" noChangeArrowheads="1"/>
          </p:cNvPicPr>
          <p:nvPr/>
        </p:nvPicPr>
        <p:blipFill>
          <a:blip r:embed="rId2" cstate="print"/>
          <a:srcRect/>
          <a:stretch>
            <a:fillRect/>
          </a:stretch>
        </p:blipFill>
        <p:spPr bwMode="auto">
          <a:xfrm>
            <a:off x="4540560" y="0"/>
            <a:ext cx="4603440" cy="3068960"/>
          </a:xfrm>
          <a:prstGeom prst="rect">
            <a:avLst/>
          </a:prstGeom>
          <a:ln>
            <a:noFill/>
          </a:ln>
          <a:effectLst>
            <a:outerShdw blurRad="292100" dist="139700" dir="2700000" algn="tl" rotWithShape="0">
              <a:srgbClr val="333333">
                <a:alpha val="65000"/>
              </a:srgbClr>
            </a:outerShdw>
          </a:effectLst>
        </p:spPr>
      </p:pic>
      <p:pic>
        <p:nvPicPr>
          <p:cNvPr id="5" name="4 - Εικόνα" descr="flamenco.gif"/>
          <p:cNvPicPr>
            <a:picLocks noChangeAspect="1"/>
          </p:cNvPicPr>
          <p:nvPr/>
        </p:nvPicPr>
        <p:blipFill>
          <a:blip r:embed="rId3" cstate="print"/>
          <a:stretch>
            <a:fillRect/>
          </a:stretch>
        </p:blipFill>
        <p:spPr>
          <a:xfrm>
            <a:off x="395536" y="3930192"/>
            <a:ext cx="2952328" cy="25574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70658" name="Picture 2" descr="http://www.madrid.com/var/madrid/storage/images/madrid_tourism/madrid_monuments/plaza_mayor_in_madrid/plaza_mayor2/90600-1-eng-GB/plaza_mayor_imagelarge.jpg"/>
          <p:cNvPicPr>
            <a:picLocks noChangeAspect="1" noChangeArrowheads="1"/>
          </p:cNvPicPr>
          <p:nvPr/>
        </p:nvPicPr>
        <p:blipFill>
          <a:blip r:embed="rId2" cstate="print"/>
          <a:srcRect/>
          <a:stretch>
            <a:fillRect/>
          </a:stretch>
        </p:blipFill>
        <p:spPr bwMode="auto">
          <a:xfrm>
            <a:off x="827584" y="620688"/>
            <a:ext cx="7279849" cy="544750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Royal palaces</a:t>
            </a:r>
            <a:endParaRPr lang="el-GR" dirty="0"/>
          </a:p>
        </p:txBody>
      </p:sp>
      <p:sp>
        <p:nvSpPr>
          <p:cNvPr id="3" name="2 - Θέση περιεχομένου"/>
          <p:cNvSpPr>
            <a:spLocks noGrp="1"/>
          </p:cNvSpPr>
          <p:nvPr>
            <p:ph idx="1"/>
          </p:nvPr>
        </p:nvSpPr>
        <p:spPr/>
        <p:txBody>
          <a:bodyPr/>
          <a:lstStyle/>
          <a:p>
            <a:r>
              <a:rPr lang="en-US" dirty="0" smtClean="0"/>
              <a:t>The Palacio Real de Madrid is the official home of the King of Spain. It is located in Madrid, Spain. It is one of the largest palaces in western Europe. The Almudena Cathedral is nearby the palace.  The Royal Palace is still used for special ceremonies.</a:t>
            </a:r>
            <a:endParaRPr lang="el-GR" dirty="0" smtClean="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9218" name="Picture 2" descr="http://www.spain-holiday.com/blog/wp-content/uploads/2010/09/royal-palace-madrid.jpg"/>
          <p:cNvPicPr>
            <a:picLocks noChangeAspect="1" noChangeArrowheads="1"/>
          </p:cNvPicPr>
          <p:nvPr/>
        </p:nvPicPr>
        <p:blipFill>
          <a:blip r:embed="rId2" cstate="print"/>
          <a:srcRect/>
          <a:stretch>
            <a:fillRect/>
          </a:stretch>
        </p:blipFill>
        <p:spPr bwMode="auto">
          <a:xfrm>
            <a:off x="179512" y="0"/>
            <a:ext cx="8796469" cy="659735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n-US" dirty="0" smtClean="0"/>
              <a:t>Botanical garden</a:t>
            </a:r>
            <a:endParaRPr lang="el-GR" dirty="0"/>
          </a:p>
        </p:txBody>
      </p:sp>
      <p:sp>
        <p:nvSpPr>
          <p:cNvPr id="3" name="2 - Θέση περιεχομένου"/>
          <p:cNvSpPr>
            <a:spLocks noGrp="1"/>
          </p:cNvSpPr>
          <p:nvPr>
            <p:ph idx="1"/>
          </p:nvPr>
        </p:nvSpPr>
        <p:spPr/>
        <p:txBody>
          <a:bodyPr>
            <a:normAutofit fontScale="92500"/>
          </a:bodyPr>
          <a:lstStyle/>
          <a:p>
            <a:r>
              <a:rPr lang="en-US" dirty="0" smtClean="0"/>
              <a:t>The Real </a:t>
            </a:r>
            <a:r>
              <a:rPr lang="en-US" dirty="0" err="1" smtClean="0"/>
              <a:t>Jardín</a:t>
            </a:r>
            <a:r>
              <a:rPr lang="en-US" dirty="0" smtClean="0"/>
              <a:t> </a:t>
            </a:r>
            <a:r>
              <a:rPr lang="en-US" dirty="0" err="1" smtClean="0"/>
              <a:t>Botánico</a:t>
            </a:r>
            <a:r>
              <a:rPr lang="en-US" dirty="0" smtClean="0"/>
              <a:t> de Madrid is an 8-hectare (20-acre) botanical garden located at Plaza de Murillo, next to the Prado Museum in Madrid.</a:t>
            </a:r>
          </a:p>
          <a:p>
            <a:r>
              <a:rPr lang="en-US" dirty="0" smtClean="0"/>
              <a:t>The garden was founded on October 17, 1755, by King Ferdinand VI, and installed in the Orchard of </a:t>
            </a:r>
            <a:r>
              <a:rPr lang="en-US" dirty="0" err="1" smtClean="0"/>
              <a:t>Migas</a:t>
            </a:r>
            <a:r>
              <a:rPr lang="en-US" dirty="0" smtClean="0"/>
              <a:t> </a:t>
            </a:r>
            <a:r>
              <a:rPr lang="en-US" dirty="0" err="1" smtClean="0"/>
              <a:t>Calientes</a:t>
            </a:r>
            <a:r>
              <a:rPr lang="en-US" dirty="0" smtClean="0"/>
              <a:t>, near what today is called </a:t>
            </a:r>
            <a:r>
              <a:rPr lang="en-US" dirty="0" err="1" smtClean="0"/>
              <a:t>Puerta</a:t>
            </a:r>
            <a:r>
              <a:rPr lang="en-US" dirty="0" smtClean="0"/>
              <a:t> de </a:t>
            </a:r>
            <a:r>
              <a:rPr lang="en-US" dirty="0" err="1" smtClean="0"/>
              <a:t>Hierro</a:t>
            </a:r>
            <a:r>
              <a:rPr lang="en-US" dirty="0" smtClean="0"/>
              <a:t>, on the banks of the </a:t>
            </a:r>
            <a:r>
              <a:rPr lang="en-US" dirty="0" err="1" smtClean="0"/>
              <a:t>Manzanares</a:t>
            </a:r>
            <a:r>
              <a:rPr lang="en-US" dirty="0" smtClean="0"/>
              <a:t> River. It contained more than 2,000 plants collected by José </a:t>
            </a:r>
            <a:r>
              <a:rPr lang="en-US" dirty="0" err="1" smtClean="0"/>
              <a:t>Quer</a:t>
            </a:r>
            <a:r>
              <a:rPr lang="en-US" dirty="0" smtClean="0"/>
              <a:t> y </a:t>
            </a:r>
            <a:r>
              <a:rPr lang="en-US" dirty="0" err="1" smtClean="0"/>
              <a:t>Martínez</a:t>
            </a:r>
            <a:r>
              <a:rPr lang="en-US" dirty="0" smtClean="0"/>
              <a:t>, botanist and surgeon.</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6146" name="Picture 2" descr="http://www.gardenvisit.com/assets/madge/madrid_botanical_garden-real_jardin_botanico_2098_jpg/600x/madrid_botanical_garden-real_jardin_botanico_2098_jpg_600x.jpg"/>
          <p:cNvPicPr>
            <a:picLocks noChangeAspect="1" noChangeArrowheads="1"/>
          </p:cNvPicPr>
          <p:nvPr/>
        </p:nvPicPr>
        <p:blipFill>
          <a:blip r:embed="rId2" cstate="print"/>
          <a:srcRect/>
          <a:stretch>
            <a:fillRect/>
          </a:stretch>
        </p:blipFill>
        <p:spPr bwMode="auto">
          <a:xfrm>
            <a:off x="539552" y="692696"/>
            <a:ext cx="8136904" cy="532859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Arab palace of Grenada</a:t>
            </a:r>
            <a:endParaRPr lang="el-GR" dirty="0"/>
          </a:p>
        </p:txBody>
      </p:sp>
      <p:sp>
        <p:nvSpPr>
          <p:cNvPr id="3" name="2 - Θέση περιεχομένου"/>
          <p:cNvSpPr>
            <a:spLocks noGrp="1"/>
          </p:cNvSpPr>
          <p:nvPr>
            <p:ph idx="1"/>
          </p:nvPr>
        </p:nvSpPr>
        <p:spPr/>
        <p:txBody>
          <a:bodyPr/>
          <a:lstStyle/>
          <a:p>
            <a:r>
              <a:rPr lang="en-US" dirty="0" smtClean="0"/>
              <a:t>Granada was first settled by native tribes in the prehistoric period, and was known as </a:t>
            </a:r>
            <a:r>
              <a:rPr lang="en-US" dirty="0" err="1" smtClean="0"/>
              <a:t>Ilbyr</a:t>
            </a:r>
            <a:r>
              <a:rPr lang="en-US" dirty="0" smtClean="0"/>
              <a:t>. </a:t>
            </a:r>
            <a:endParaRPr lang="el-GR" dirty="0"/>
          </a:p>
        </p:txBody>
      </p:sp>
      <p:pic>
        <p:nvPicPr>
          <p:cNvPr id="2050" name="Picture 2" descr="http://www.andalucia.com/image/cities/mvc03010-0032sunset.jpg"/>
          <p:cNvPicPr>
            <a:picLocks noChangeAspect="1" noChangeArrowheads="1"/>
          </p:cNvPicPr>
          <p:nvPr/>
        </p:nvPicPr>
        <p:blipFill>
          <a:blip r:embed="rId2" cstate="print"/>
          <a:srcRect/>
          <a:stretch>
            <a:fillRect/>
          </a:stretch>
        </p:blipFill>
        <p:spPr bwMode="auto">
          <a:xfrm>
            <a:off x="323528" y="2996952"/>
            <a:ext cx="8424936" cy="360880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Museum Prado</a:t>
            </a:r>
            <a:endParaRPr lang="el-GR" dirty="0"/>
          </a:p>
        </p:txBody>
      </p:sp>
      <p:sp>
        <p:nvSpPr>
          <p:cNvPr id="3" name="2 - Θέση περιεχομένου"/>
          <p:cNvSpPr>
            <a:spLocks noGrp="1"/>
          </p:cNvSpPr>
          <p:nvPr>
            <p:ph idx="1"/>
          </p:nvPr>
        </p:nvSpPr>
        <p:spPr/>
        <p:txBody>
          <a:bodyPr>
            <a:normAutofit/>
          </a:bodyPr>
          <a:lstStyle/>
          <a:p>
            <a:r>
              <a:rPr lang="en-US" sz="2400" dirty="0" smtClean="0"/>
              <a:t>The </a:t>
            </a:r>
            <a:r>
              <a:rPr lang="en-US" sz="2400" dirty="0" err="1" smtClean="0"/>
              <a:t>Museo</a:t>
            </a:r>
            <a:r>
              <a:rPr lang="en-US" sz="2400" dirty="0" smtClean="0"/>
              <a:t> del Prado is the main Spanish national art museum, located in central Madrid. It features one of the world's finest collections of European art, from the 12th century to the early 19th century, based on the former Spanish Royal Collection, and unquestionably the best single collection of Spanish art.</a:t>
            </a:r>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76802" name="Picture 2" descr="http://travelskeys.com/wp-content/uploads/2011/06/Prado-Museum-Madrid.jpg"/>
          <p:cNvPicPr>
            <a:picLocks noChangeAspect="1" noChangeArrowheads="1"/>
          </p:cNvPicPr>
          <p:nvPr/>
        </p:nvPicPr>
        <p:blipFill>
          <a:blip r:embed="rId2" cstate="print"/>
          <a:srcRect/>
          <a:stretch>
            <a:fillRect/>
          </a:stretch>
        </p:blipFill>
        <p:spPr bwMode="auto">
          <a:xfrm>
            <a:off x="971600" y="620688"/>
            <a:ext cx="7290808" cy="583264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79876" name="Picture 4" descr="https://encrypted-tbn1.google.com/images?q=tbn:ANd9GcSqJq15ps-XTZsX-m5Hq6vwRt-hN7-ybwzU_9doS3uuvqkaL7e_"/>
          <p:cNvPicPr>
            <a:picLocks noChangeAspect="1" noChangeArrowheads="1"/>
          </p:cNvPicPr>
          <p:nvPr/>
        </p:nvPicPr>
        <p:blipFill>
          <a:blip r:embed="rId2" cstate="print"/>
          <a:srcRect/>
          <a:stretch>
            <a:fillRect/>
          </a:stretch>
        </p:blipFill>
        <p:spPr bwMode="auto">
          <a:xfrm>
            <a:off x="4788025" y="548680"/>
            <a:ext cx="3168352" cy="5472608"/>
          </a:xfrm>
          <a:prstGeom prst="rect">
            <a:avLst/>
          </a:prstGeom>
          <a:noFill/>
        </p:spPr>
      </p:pic>
      <p:pic>
        <p:nvPicPr>
          <p:cNvPr id="79878" name="Picture 6" descr="http://4.bp.blogspot.com/-OFVP4fqA7J4/TysBO-bPS3I/AAAAAAAAARo/rOS2BYIeQVc/s1600/Mona-Lisa-Prado-pre-restoration.jpg"/>
          <p:cNvPicPr>
            <a:picLocks noChangeAspect="1" noChangeArrowheads="1"/>
          </p:cNvPicPr>
          <p:nvPr/>
        </p:nvPicPr>
        <p:blipFill>
          <a:blip r:embed="rId3" cstate="print"/>
          <a:srcRect/>
          <a:stretch>
            <a:fillRect/>
          </a:stretch>
        </p:blipFill>
        <p:spPr bwMode="auto">
          <a:xfrm>
            <a:off x="683568" y="548680"/>
            <a:ext cx="3810000" cy="547260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REYNA SOFIA</a:t>
            </a:r>
            <a:endParaRPr lang="el-GR" dirty="0"/>
          </a:p>
        </p:txBody>
      </p:sp>
      <p:sp>
        <p:nvSpPr>
          <p:cNvPr id="3" name="2 - Θέση περιεχομένου"/>
          <p:cNvSpPr>
            <a:spLocks noGrp="1"/>
          </p:cNvSpPr>
          <p:nvPr>
            <p:ph idx="1"/>
          </p:nvPr>
        </p:nvSpPr>
        <p:spPr/>
        <p:txBody>
          <a:bodyPr/>
          <a:lstStyle/>
          <a:p>
            <a:r>
              <a:rPr lang="en-US" dirty="0" smtClean="0"/>
              <a:t>The building has been functioning as the Centro del Arte (Art Center) since 1986 but was established as the </a:t>
            </a:r>
            <a:r>
              <a:rPr lang="en-US" dirty="0" err="1" smtClean="0"/>
              <a:t>Museo</a:t>
            </a:r>
            <a:r>
              <a:rPr lang="en-US" dirty="0" smtClean="0"/>
              <a:t> National Centro de Arte Reina Sofia in 1988.</a:t>
            </a:r>
            <a:endParaRPr lang="el-GR" dirty="0" smtClean="0"/>
          </a:p>
          <a:p>
            <a:endParaRPr lang="el-GR" dirty="0"/>
          </a:p>
        </p:txBody>
      </p:sp>
      <p:pic>
        <p:nvPicPr>
          <p:cNvPr id="4" name="3 - Εικόνα" descr="http://upload.wikimedia.org/wikipedia/commons/thumb/9/97/MNCARS_05.jpg/250px-MNCARS_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3429001"/>
            <a:ext cx="4499992" cy="3429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88640"/>
            <a:ext cx="8424936" cy="6408712"/>
          </a:xfrm>
        </p:spPr>
        <p:txBody>
          <a:bodyPr>
            <a:noAutofit/>
          </a:bodyPr>
          <a:lstStyle/>
          <a:p>
            <a:r>
              <a:rPr lang="en-US" sz="2600" dirty="0" smtClean="0"/>
              <a:t>Widely known for Flamenco music and dance, bull-fights, fantastic beaches and a lot of sunshine, Spain has to offer much more than that. </a:t>
            </a:r>
            <a:br>
              <a:rPr lang="en-US" sz="2600" dirty="0" smtClean="0"/>
            </a:br>
            <a:endParaRPr lang="en-US" sz="2600" dirty="0" smtClean="0"/>
          </a:p>
          <a:p>
            <a:r>
              <a:rPr lang="en-US" sz="2600" dirty="0" smtClean="0"/>
              <a:t>It is - and has been for thousands of years - one of the cultural centers of Europe. It has beautiful cities and towns, offering really old monuments as well as futuristic architecture. </a:t>
            </a:r>
            <a:br>
              <a:rPr lang="en-US" sz="2600" dirty="0" smtClean="0"/>
            </a:br>
            <a:endParaRPr lang="en-US" sz="2600" dirty="0" smtClean="0"/>
          </a:p>
          <a:p>
            <a:r>
              <a:rPr lang="en-US" sz="2600" dirty="0" smtClean="0"/>
              <a:t>Its various regions are all different one to each other, geographically, climatically and even in personality. It is a fascinating country</a:t>
            </a:r>
            <a:endParaRPr lang="el-GR"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80898" name="Picture 2" descr="http://graphics8.nytimes.com/images/2007/10/12/arts/vandalside1.jpg"/>
          <p:cNvPicPr>
            <a:picLocks noChangeAspect="1" noChangeArrowheads="1"/>
          </p:cNvPicPr>
          <p:nvPr/>
        </p:nvPicPr>
        <p:blipFill>
          <a:blip r:embed="rId2" cstate="print"/>
          <a:srcRect/>
          <a:stretch>
            <a:fillRect/>
          </a:stretch>
        </p:blipFill>
        <p:spPr bwMode="auto">
          <a:xfrm>
            <a:off x="395536" y="404664"/>
            <a:ext cx="8316924" cy="612068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92696"/>
            <a:ext cx="8229600" cy="1143000"/>
          </a:xfrm>
        </p:spPr>
        <p:txBody>
          <a:bodyPr>
            <a:noAutofit/>
          </a:bodyPr>
          <a:lstStyle/>
          <a:p>
            <a:r>
              <a:rPr lang="en-US" sz="80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end!!</a:t>
            </a:r>
            <a:endParaRPr lang="el-GR" sz="80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 Θέση περιεχομένου"/>
          <p:cNvSpPr>
            <a:spLocks noGrp="1"/>
          </p:cNvSpPr>
          <p:nvPr>
            <p:ph idx="1"/>
          </p:nvPr>
        </p:nvSpPr>
        <p:spPr>
          <a:xfrm>
            <a:off x="0" y="1628800"/>
            <a:ext cx="8892480" cy="4525963"/>
          </a:xfrm>
        </p:spPr>
        <p:txBody>
          <a:bodyPr/>
          <a:lstStyle/>
          <a:p>
            <a:endParaRPr lang="en-US" dirty="0" smtClean="0">
              <a:hlinkClick r:id="rId2"/>
            </a:endParaRPr>
          </a:p>
          <a:p>
            <a:endParaRPr lang="en-US" dirty="0" smtClean="0">
              <a:hlinkClick r:id="rId2"/>
            </a:endParaRPr>
          </a:p>
          <a:p>
            <a:endParaRPr lang="en-US" dirty="0" smtClean="0">
              <a:hlinkClick r:id="rId2"/>
            </a:endParaRPr>
          </a:p>
          <a:p>
            <a:pPr>
              <a:buNone/>
            </a:pPr>
            <a:endParaRPr lang="en-US" dirty="0" smtClean="0">
              <a:hlinkClick r:id="rId2"/>
            </a:endParaRPr>
          </a:p>
          <a:p>
            <a:pPr>
              <a:buNone/>
            </a:pPr>
            <a:r>
              <a:rPr lang="en-US" dirty="0" smtClean="0">
                <a:hlinkClick r:id="rId2"/>
              </a:rPr>
              <a:t>Music:</a:t>
            </a:r>
          </a:p>
          <a:p>
            <a:pPr>
              <a:buNone/>
            </a:pPr>
            <a:endParaRPr lang="en-US" dirty="0" smtClean="0">
              <a:hlinkClick r:id="rId2"/>
            </a:endParaRPr>
          </a:p>
          <a:p>
            <a:pPr>
              <a:buNone/>
            </a:pPr>
            <a:r>
              <a:rPr lang="en-US" dirty="0" smtClean="0">
                <a:hlinkClick r:id="rId2"/>
              </a:rPr>
              <a:t>http://www.youtube.com/watch?v=jcO7icvP4_s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lstStyle/>
          <a:p>
            <a:r>
              <a:rPr lang="en-US" dirty="0" smtClean="0"/>
              <a:t>Information</a:t>
            </a:r>
            <a:endParaRPr lang="el-GR" dirty="0"/>
          </a:p>
        </p:txBody>
      </p:sp>
      <p:sp>
        <p:nvSpPr>
          <p:cNvPr id="3" name="2 - Θέση περιεχομένου"/>
          <p:cNvSpPr>
            <a:spLocks noGrp="1"/>
          </p:cNvSpPr>
          <p:nvPr>
            <p:ph idx="1"/>
          </p:nvPr>
        </p:nvSpPr>
        <p:spPr>
          <a:xfrm>
            <a:off x="1" y="1556793"/>
            <a:ext cx="9144000" cy="5301208"/>
          </a:xfrm>
        </p:spPr>
        <p:txBody>
          <a:bodyPr/>
          <a:lstStyle/>
          <a:p>
            <a:r>
              <a:rPr lang="en-US" dirty="0" smtClean="0"/>
              <a:t>Spain is in southwestern Europe on the Iberian Peninsula. The capital is Madrid. In Spain  live 45,8 millions people. They use the euro.</a:t>
            </a:r>
          </a:p>
          <a:p>
            <a:endParaRPr lang="en-US" dirty="0" smtClean="0"/>
          </a:p>
          <a:p>
            <a:endParaRPr lang="en-US" dirty="0" smtClean="0"/>
          </a:p>
        </p:txBody>
      </p:sp>
      <p:pic>
        <p:nvPicPr>
          <p:cNvPr id="1057" name="Picture 33" descr="http://www.rethymnoguide.gr/images/stories/DiaforesXrisomes/euro1.jpg"/>
          <p:cNvPicPr>
            <a:picLocks noChangeAspect="1" noChangeArrowheads="1"/>
          </p:cNvPicPr>
          <p:nvPr/>
        </p:nvPicPr>
        <p:blipFill>
          <a:blip r:embed="rId2" cstate="print"/>
          <a:srcRect/>
          <a:stretch>
            <a:fillRect/>
          </a:stretch>
        </p:blipFill>
        <p:spPr bwMode="auto">
          <a:xfrm>
            <a:off x="7452320" y="2852936"/>
            <a:ext cx="1273324" cy="127332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020175" cy="1143000"/>
          </a:xfrm>
        </p:spPr>
        <p:txBody>
          <a:bodyPr/>
          <a:lstStyle/>
          <a:p>
            <a:r>
              <a:rPr lang="en-US" dirty="0" smtClean="0"/>
              <a:t>Language</a:t>
            </a:r>
            <a:endParaRPr lang="el-GR" dirty="0"/>
          </a:p>
        </p:txBody>
      </p:sp>
      <p:sp>
        <p:nvSpPr>
          <p:cNvPr id="3" name="2 - Θέση περιεχομένου"/>
          <p:cNvSpPr>
            <a:spLocks noGrp="1"/>
          </p:cNvSpPr>
          <p:nvPr>
            <p:ph idx="1"/>
          </p:nvPr>
        </p:nvSpPr>
        <p:spPr>
          <a:xfrm>
            <a:off x="251520" y="1196752"/>
            <a:ext cx="8892480" cy="5400600"/>
          </a:xfrm>
        </p:spPr>
        <p:txBody>
          <a:bodyPr>
            <a:normAutofit fontScale="92500"/>
          </a:bodyPr>
          <a:lstStyle/>
          <a:p>
            <a:r>
              <a:rPr lang="en-US" dirty="0" smtClean="0"/>
              <a:t>Spain is openly multilingual, and the constitution establishes that the nation will protect "all Spaniards and the peoples of Spain in the exercise of human rights, their cultures and traditions, languages and institutions. </a:t>
            </a:r>
          </a:p>
          <a:p>
            <a:r>
              <a:rPr lang="en-US" dirty="0" smtClean="0"/>
              <a:t>The other official languages of Spain, co-official with Spanish are:</a:t>
            </a:r>
          </a:p>
          <a:p>
            <a:r>
              <a:rPr lang="en-US" i="1" u="sng" dirty="0" smtClean="0"/>
              <a:t>Basque</a:t>
            </a:r>
            <a:r>
              <a:rPr lang="en-US" dirty="0" smtClean="0"/>
              <a:t>  in the Basque Country and Navarre</a:t>
            </a:r>
          </a:p>
          <a:p>
            <a:r>
              <a:rPr lang="en-US" i="1" u="sng" dirty="0" smtClean="0"/>
              <a:t>Catalan</a:t>
            </a:r>
            <a:r>
              <a:rPr lang="en-US" dirty="0" smtClean="0"/>
              <a:t>  in Catalonia, the Balearic Islands and in the </a:t>
            </a:r>
            <a:r>
              <a:rPr lang="en-US" dirty="0" err="1" smtClean="0"/>
              <a:t>Valencian</a:t>
            </a:r>
            <a:r>
              <a:rPr lang="en-US" dirty="0" smtClean="0"/>
              <a:t> Community, where its distinct modality of the language is officially known as </a:t>
            </a:r>
            <a:r>
              <a:rPr lang="en-US" dirty="0" err="1" smtClean="0"/>
              <a:t>Valencian</a:t>
            </a:r>
            <a:r>
              <a:rPr lang="en-US" dirty="0" smtClean="0"/>
              <a:t>  </a:t>
            </a:r>
          </a:p>
          <a:p>
            <a:r>
              <a:rPr lang="en-US" i="1" u="sng" dirty="0" smtClean="0"/>
              <a:t>Galician</a:t>
            </a:r>
            <a:r>
              <a:rPr lang="en-US" dirty="0" smtClean="0"/>
              <a:t> in Galicia</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840663" cy="1143000"/>
          </a:xfrm>
        </p:spPr>
        <p:txBody>
          <a:bodyPr/>
          <a:lstStyle/>
          <a:p>
            <a:r>
              <a:rPr lang="en-US" dirty="0" smtClean="0"/>
              <a:t>Religion</a:t>
            </a:r>
            <a:endParaRPr lang="el-GR" dirty="0"/>
          </a:p>
        </p:txBody>
      </p:sp>
      <p:sp>
        <p:nvSpPr>
          <p:cNvPr id="3" name="2 - Θέση περιεχομένου"/>
          <p:cNvSpPr>
            <a:spLocks noGrp="1"/>
          </p:cNvSpPr>
          <p:nvPr>
            <p:ph idx="1"/>
          </p:nvPr>
        </p:nvSpPr>
        <p:spPr>
          <a:xfrm>
            <a:off x="0" y="1600200"/>
            <a:ext cx="9020175" cy="5257800"/>
          </a:xfrm>
        </p:spPr>
        <p:txBody>
          <a:bodyPr/>
          <a:lstStyle/>
          <a:p>
            <a:r>
              <a:rPr lang="en-US" dirty="0" smtClean="0"/>
              <a:t>Roman Catholicism has long been the main religion of Spain, and although it no longer has official status by law, in all public schools in Spain students have to choose either religion or ethics and Catholic is the only religion officially taught. According to a July 2009 study by the Spanish Center of Sociological Research about 73% of Spaniards self-identify as Catholics, 2.1% other faith, and about 22% identify with no religion among which 7.3% are atheists.</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lstStyle/>
          <a:p>
            <a:r>
              <a:rPr lang="en-US" dirty="0" smtClean="0"/>
              <a:t> Music</a:t>
            </a:r>
            <a:endParaRPr lang="el-GR" dirty="0"/>
          </a:p>
        </p:txBody>
      </p:sp>
      <p:sp>
        <p:nvSpPr>
          <p:cNvPr id="3" name="2 - Θέση περιεχομένου"/>
          <p:cNvSpPr>
            <a:spLocks noGrp="1"/>
          </p:cNvSpPr>
          <p:nvPr>
            <p:ph idx="1"/>
          </p:nvPr>
        </p:nvSpPr>
        <p:spPr>
          <a:xfrm>
            <a:off x="323528" y="1268760"/>
            <a:ext cx="6480720" cy="5328592"/>
          </a:xfrm>
        </p:spPr>
        <p:txBody>
          <a:bodyPr>
            <a:normAutofit fontScale="92500" lnSpcReduction="10000"/>
          </a:bodyPr>
          <a:lstStyle/>
          <a:p>
            <a:r>
              <a:rPr lang="en-US" dirty="0" smtClean="0"/>
              <a:t>The </a:t>
            </a:r>
            <a:r>
              <a:rPr lang="en-US" b="1" dirty="0" smtClean="0"/>
              <a:t>music of Spain</a:t>
            </a:r>
            <a:r>
              <a:rPr lang="en-US" dirty="0" smtClean="0"/>
              <a:t> has a long history and has played an important part in the development of western music. It has had a particularly strong influence upon Latin American music. The music of Spain is often associated abroad with traditions like flamenco and the classical guitar but Spanish music is, in fact, diverse from region to region. Flamenco, for example, is an </a:t>
            </a:r>
            <a:r>
              <a:rPr lang="en-US" dirty="0" err="1" smtClean="0"/>
              <a:t>Andalusian</a:t>
            </a:r>
            <a:r>
              <a:rPr lang="en-US" dirty="0" smtClean="0"/>
              <a:t> musical genre from</a:t>
            </a:r>
          </a:p>
          <a:p>
            <a:pPr>
              <a:buNone/>
            </a:pPr>
            <a:r>
              <a:rPr lang="en-US" dirty="0" smtClean="0"/>
              <a:t> the south of the country</a:t>
            </a:r>
            <a:endParaRPr lang="el-GR" dirty="0"/>
          </a:p>
        </p:txBody>
      </p:sp>
      <p:pic>
        <p:nvPicPr>
          <p:cNvPr id="1026" name="Picture 2" descr="http://upload.wikimedia.org/wikipedia/commons/thumb/e/e8/Classical_Guitar_two_views.jpg/190px-Classical_Guitar_two_views.jpg"/>
          <p:cNvPicPr>
            <a:picLocks noChangeAspect="1" noChangeArrowheads="1"/>
          </p:cNvPicPr>
          <p:nvPr/>
        </p:nvPicPr>
        <p:blipFill>
          <a:blip r:embed="rId2" cstate="print"/>
          <a:srcRect/>
          <a:stretch>
            <a:fillRect/>
          </a:stretch>
        </p:blipFill>
        <p:spPr bwMode="auto">
          <a:xfrm>
            <a:off x="6598336" y="3429000"/>
            <a:ext cx="2159678" cy="34290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flamenco</a:t>
            </a:r>
            <a:endParaRPr lang="el-GR" dirty="0"/>
          </a:p>
        </p:txBody>
      </p:sp>
      <p:sp>
        <p:nvSpPr>
          <p:cNvPr id="3" name="2 - Θέση περιεχομένου"/>
          <p:cNvSpPr>
            <a:spLocks noGrp="1"/>
          </p:cNvSpPr>
          <p:nvPr>
            <p:ph idx="1"/>
          </p:nvPr>
        </p:nvSpPr>
        <p:spPr/>
        <p:txBody>
          <a:bodyPr>
            <a:normAutofit/>
          </a:bodyPr>
          <a:lstStyle/>
          <a:p>
            <a:r>
              <a:rPr lang="en-US" dirty="0" smtClean="0"/>
              <a:t> flamenco is a genre of music, song and dance from Andalusia in southern Spain, noted for its energetic, staccato style. It grew from </a:t>
            </a:r>
            <a:r>
              <a:rPr lang="en-US" dirty="0" err="1" smtClean="0"/>
              <a:t>Andalusian</a:t>
            </a:r>
            <a:r>
              <a:rPr lang="en-US" dirty="0" smtClean="0"/>
              <a:t> music, song and dance styles, influenced by the song and dance of the local Romani people.</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82946" name="Picture 2" descr="http://1.bp.blogspot.com/_-lZQQBMxOtM/TFGcLCQdliI/AAAAAAAAAGM/hR3n0uRlMYg/s1600/flamenco%2520dancer.jpg"/>
          <p:cNvPicPr>
            <a:picLocks noChangeAspect="1" noChangeArrowheads="1"/>
          </p:cNvPicPr>
          <p:nvPr/>
        </p:nvPicPr>
        <p:blipFill>
          <a:blip r:embed="rId2" cstate="print"/>
          <a:srcRect/>
          <a:stretch>
            <a:fillRect/>
          </a:stretch>
        </p:blipFill>
        <p:spPr bwMode="auto">
          <a:xfrm>
            <a:off x="2123728" y="0"/>
            <a:ext cx="5112568" cy="66693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Monuments</a:t>
            </a:r>
            <a:endParaRPr lang="el-GR" dirty="0"/>
          </a:p>
        </p:txBody>
      </p:sp>
      <p:sp>
        <p:nvSpPr>
          <p:cNvPr id="3" name="2 - Θέση περιεχομένου"/>
          <p:cNvSpPr>
            <a:spLocks noGrp="1"/>
          </p:cNvSpPr>
          <p:nvPr>
            <p:ph idx="1"/>
          </p:nvPr>
        </p:nvSpPr>
        <p:spPr/>
        <p:txBody>
          <a:bodyPr/>
          <a:lstStyle/>
          <a:p>
            <a:r>
              <a:rPr lang="en-US" dirty="0" smtClean="0"/>
              <a:t>Plaza Mayor</a:t>
            </a:r>
          </a:p>
          <a:p>
            <a:pPr>
              <a:buNone/>
            </a:pPr>
            <a:r>
              <a:rPr lang="en-US" dirty="0" smtClean="0"/>
              <a:t>This is one of the most stunning arcaded</a:t>
            </a:r>
          </a:p>
          <a:p>
            <a:pPr>
              <a:buNone/>
            </a:pPr>
            <a:r>
              <a:rPr lang="en-US" dirty="0" smtClean="0"/>
              <a:t>squares in all Spain. The Plaza Mayor was</a:t>
            </a:r>
          </a:p>
          <a:p>
            <a:pPr>
              <a:buNone/>
            </a:pPr>
            <a:r>
              <a:rPr lang="en-US" dirty="0" smtClean="0"/>
              <a:t>constructed from 1729 to 1755 in the</a:t>
            </a:r>
          </a:p>
          <a:p>
            <a:pPr>
              <a:buNone/>
            </a:pPr>
            <a:r>
              <a:rPr lang="en-US" dirty="0" smtClean="0"/>
              <a:t>Baroque style by the architect Alberto</a:t>
            </a:r>
          </a:p>
          <a:p>
            <a:pPr>
              <a:buNone/>
            </a:pPr>
            <a:r>
              <a:rPr lang="en-US" dirty="0" err="1" smtClean="0"/>
              <a:t>Churriguera</a:t>
            </a:r>
            <a:endParaRPr lang="en-US" dirty="0" smtClean="0"/>
          </a:p>
          <a:p>
            <a:pPr>
              <a:buNone/>
            </a:pPr>
            <a:endParaRPr lang="en-US" dirty="0" smtClean="0"/>
          </a:p>
          <a:p>
            <a:endParaRPr lang="el-GR"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10.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11.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12.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1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14.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15.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16.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9.xml><?xml version="1.0" encoding="utf-8"?>
<p:tagLst xmlns:a="http://schemas.openxmlformats.org/drawingml/2006/main" xmlns:r="http://schemas.openxmlformats.org/officeDocument/2006/relationships" xmlns:p="http://schemas.openxmlformats.org/presentationml/2006/main">
  <p:tag name="RNRSTYLE" val="Indezine_SM_Title"/>
</p:tagLst>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Θέμα7">
  <a:themeElements>
    <a:clrScheme name="Θέμα του Office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fontScheme name="Θέμα του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CCCC"/>
        </a:lt1>
        <a:dk2>
          <a:srgbClr val="000000"/>
        </a:dk2>
        <a:lt2>
          <a:srgbClr val="B2B2B2"/>
        </a:lt2>
        <a:accent1>
          <a:srgbClr val="B23636"/>
        </a:accent1>
        <a:accent2>
          <a:srgbClr val="A63249"/>
        </a:accent2>
        <a:accent3>
          <a:srgbClr val="FFE2E2"/>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CCCC"/>
        </a:lt1>
        <a:dk2>
          <a:srgbClr val="000000"/>
        </a:dk2>
        <a:lt2>
          <a:srgbClr val="B2B2B2"/>
        </a:lt2>
        <a:accent1>
          <a:srgbClr val="00698C"/>
        </a:accent1>
        <a:accent2>
          <a:srgbClr val="A63232"/>
        </a:accent2>
        <a:accent3>
          <a:srgbClr val="FFE2E2"/>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CCCC"/>
        </a:lt1>
        <a:dk2>
          <a:srgbClr val="000000"/>
        </a:dk2>
        <a:lt2>
          <a:srgbClr val="B2B2B2"/>
        </a:lt2>
        <a:accent1>
          <a:srgbClr val="735C00"/>
        </a:accent1>
        <a:accent2>
          <a:srgbClr val="217321"/>
        </a:accent2>
        <a:accent3>
          <a:srgbClr val="FFE2E2"/>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B2B2B2"/>
        </a:lt2>
        <a:accent1>
          <a:srgbClr val="B23636"/>
        </a:accent1>
        <a:accent2>
          <a:srgbClr val="A63249"/>
        </a:accent2>
        <a:accent3>
          <a:srgbClr val="FFFFFF"/>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B2B2B2"/>
        </a:lt2>
        <a:accent1>
          <a:srgbClr val="8C512A"/>
        </a:accent1>
        <a:accent2>
          <a:srgbClr val="8C386B"/>
        </a:accent2>
        <a:accent3>
          <a:srgbClr val="FFFFFF"/>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B2B2B2"/>
        </a:lt2>
        <a:accent1>
          <a:srgbClr val="00698C"/>
        </a:accent1>
        <a:accent2>
          <a:srgbClr val="A63232"/>
        </a:accent2>
        <a:accent3>
          <a:srgbClr val="FFFFFF"/>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Θέμα του Office 8">
        <a:dk1>
          <a:srgbClr val="000000"/>
        </a:dk1>
        <a:lt1>
          <a:srgbClr val="FFFFFF"/>
        </a:lt1>
        <a:dk2>
          <a:srgbClr val="000000"/>
        </a:dk2>
        <a:lt2>
          <a:srgbClr val="B2B2B2"/>
        </a:lt2>
        <a:accent1>
          <a:srgbClr val="735C00"/>
        </a:accent1>
        <a:accent2>
          <a:srgbClr val="217321"/>
        </a:accent2>
        <a:accent3>
          <a:srgbClr val="FFFFFF"/>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CCCC"/>
        </a:lt1>
        <a:dk2>
          <a:srgbClr val="000000"/>
        </a:dk2>
        <a:lt2>
          <a:srgbClr val="B2B2B2"/>
        </a:lt2>
        <a:accent1>
          <a:srgbClr val="B23636"/>
        </a:accent1>
        <a:accent2>
          <a:srgbClr val="A63249"/>
        </a:accent2>
        <a:accent3>
          <a:srgbClr val="FFE2E2"/>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CC"/>
        </a:lt1>
        <a:dk2>
          <a:srgbClr val="000000"/>
        </a:dk2>
        <a:lt2>
          <a:srgbClr val="B2B2B2"/>
        </a:lt2>
        <a:accent1>
          <a:srgbClr val="00698C"/>
        </a:accent1>
        <a:accent2>
          <a:srgbClr val="A63232"/>
        </a:accent2>
        <a:accent3>
          <a:srgbClr val="FFE2E2"/>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CC"/>
        </a:lt1>
        <a:dk2>
          <a:srgbClr val="000000"/>
        </a:dk2>
        <a:lt2>
          <a:srgbClr val="B2B2B2"/>
        </a:lt2>
        <a:accent1>
          <a:srgbClr val="735C00"/>
        </a:accent1>
        <a:accent2>
          <a:srgbClr val="217321"/>
        </a:accent2>
        <a:accent3>
          <a:srgbClr val="FFE2E2"/>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B23636"/>
        </a:accent1>
        <a:accent2>
          <a:srgbClr val="A63249"/>
        </a:accent2>
        <a:accent3>
          <a:srgbClr val="FFFFFF"/>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8C512A"/>
        </a:accent1>
        <a:accent2>
          <a:srgbClr val="8C386B"/>
        </a:accent2>
        <a:accent3>
          <a:srgbClr val="FFFFFF"/>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00698C"/>
        </a:accent1>
        <a:accent2>
          <a:srgbClr val="A63232"/>
        </a:accent2>
        <a:accent3>
          <a:srgbClr val="FFFFFF"/>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735C00"/>
        </a:accent1>
        <a:accent2>
          <a:srgbClr val="217321"/>
        </a:accent2>
        <a:accent3>
          <a:srgbClr val="FFFFFF"/>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Θέμα7">
  <a:themeElements>
    <a:clrScheme name="Θέμα του Office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fontScheme name="Θέμα του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CCCC"/>
        </a:lt1>
        <a:dk2>
          <a:srgbClr val="000000"/>
        </a:dk2>
        <a:lt2>
          <a:srgbClr val="B2B2B2"/>
        </a:lt2>
        <a:accent1>
          <a:srgbClr val="B23636"/>
        </a:accent1>
        <a:accent2>
          <a:srgbClr val="A63249"/>
        </a:accent2>
        <a:accent3>
          <a:srgbClr val="FFE2E2"/>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CCCC"/>
        </a:lt1>
        <a:dk2>
          <a:srgbClr val="000000"/>
        </a:dk2>
        <a:lt2>
          <a:srgbClr val="B2B2B2"/>
        </a:lt2>
        <a:accent1>
          <a:srgbClr val="00698C"/>
        </a:accent1>
        <a:accent2>
          <a:srgbClr val="A63232"/>
        </a:accent2>
        <a:accent3>
          <a:srgbClr val="FFE2E2"/>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CCCC"/>
        </a:lt1>
        <a:dk2>
          <a:srgbClr val="000000"/>
        </a:dk2>
        <a:lt2>
          <a:srgbClr val="B2B2B2"/>
        </a:lt2>
        <a:accent1>
          <a:srgbClr val="735C00"/>
        </a:accent1>
        <a:accent2>
          <a:srgbClr val="217321"/>
        </a:accent2>
        <a:accent3>
          <a:srgbClr val="FFE2E2"/>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B2B2B2"/>
        </a:lt2>
        <a:accent1>
          <a:srgbClr val="B23636"/>
        </a:accent1>
        <a:accent2>
          <a:srgbClr val="A63249"/>
        </a:accent2>
        <a:accent3>
          <a:srgbClr val="FFFFFF"/>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B2B2B2"/>
        </a:lt2>
        <a:accent1>
          <a:srgbClr val="8C512A"/>
        </a:accent1>
        <a:accent2>
          <a:srgbClr val="8C386B"/>
        </a:accent2>
        <a:accent3>
          <a:srgbClr val="FFFFFF"/>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B2B2B2"/>
        </a:lt2>
        <a:accent1>
          <a:srgbClr val="00698C"/>
        </a:accent1>
        <a:accent2>
          <a:srgbClr val="A63232"/>
        </a:accent2>
        <a:accent3>
          <a:srgbClr val="FFFFFF"/>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Θέμα του Office 8">
        <a:dk1>
          <a:srgbClr val="000000"/>
        </a:dk1>
        <a:lt1>
          <a:srgbClr val="FFFFFF"/>
        </a:lt1>
        <a:dk2>
          <a:srgbClr val="000000"/>
        </a:dk2>
        <a:lt2>
          <a:srgbClr val="B2B2B2"/>
        </a:lt2>
        <a:accent1>
          <a:srgbClr val="735C00"/>
        </a:accent1>
        <a:accent2>
          <a:srgbClr val="217321"/>
        </a:accent2>
        <a:accent3>
          <a:srgbClr val="FFFFFF"/>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1_Default Design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CCCC"/>
        </a:lt1>
        <a:dk2>
          <a:srgbClr val="000000"/>
        </a:dk2>
        <a:lt2>
          <a:srgbClr val="B2B2B2"/>
        </a:lt2>
        <a:accent1>
          <a:srgbClr val="B23636"/>
        </a:accent1>
        <a:accent2>
          <a:srgbClr val="A63249"/>
        </a:accent2>
        <a:accent3>
          <a:srgbClr val="FFE2E2"/>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CC"/>
        </a:lt1>
        <a:dk2>
          <a:srgbClr val="000000"/>
        </a:dk2>
        <a:lt2>
          <a:srgbClr val="B2B2B2"/>
        </a:lt2>
        <a:accent1>
          <a:srgbClr val="00698C"/>
        </a:accent1>
        <a:accent2>
          <a:srgbClr val="A63232"/>
        </a:accent2>
        <a:accent3>
          <a:srgbClr val="FFE2E2"/>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CC"/>
        </a:lt1>
        <a:dk2>
          <a:srgbClr val="000000"/>
        </a:dk2>
        <a:lt2>
          <a:srgbClr val="B2B2B2"/>
        </a:lt2>
        <a:accent1>
          <a:srgbClr val="735C00"/>
        </a:accent1>
        <a:accent2>
          <a:srgbClr val="217321"/>
        </a:accent2>
        <a:accent3>
          <a:srgbClr val="FFE2E2"/>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B23636"/>
        </a:accent1>
        <a:accent2>
          <a:srgbClr val="A63249"/>
        </a:accent2>
        <a:accent3>
          <a:srgbClr val="FFFFFF"/>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8C512A"/>
        </a:accent1>
        <a:accent2>
          <a:srgbClr val="8C386B"/>
        </a:accent2>
        <a:accent3>
          <a:srgbClr val="FFFFFF"/>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00698C"/>
        </a:accent1>
        <a:accent2>
          <a:srgbClr val="A63232"/>
        </a:accent2>
        <a:accent3>
          <a:srgbClr val="FFFFFF"/>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735C00"/>
        </a:accent1>
        <a:accent2>
          <a:srgbClr val="217321"/>
        </a:accent2>
        <a:accent3>
          <a:srgbClr val="FFFFFF"/>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Θέμα7</Template>
  <TotalTime>2213</TotalTime>
  <Words>240</Words>
  <Application>Microsoft Office PowerPoint</Application>
  <PresentationFormat>Προβολή στην οθόνη (4:3)</PresentationFormat>
  <Paragraphs>47</Paragraphs>
  <Slides>21</Slides>
  <Notes>0</Notes>
  <HiddenSlides>0</HiddenSlides>
  <MMClips>0</MMClips>
  <ScaleCrop>false</ScaleCrop>
  <HeadingPairs>
    <vt:vector size="4" baseType="variant">
      <vt:variant>
        <vt:lpstr>Θέμα</vt:lpstr>
      </vt:variant>
      <vt:variant>
        <vt:i4>5</vt:i4>
      </vt:variant>
      <vt:variant>
        <vt:lpstr>Τίτλοι διαφανειών</vt:lpstr>
      </vt:variant>
      <vt:variant>
        <vt:i4>21</vt:i4>
      </vt:variant>
    </vt:vector>
  </HeadingPairs>
  <TitlesOfParts>
    <vt:vector size="26" baseType="lpstr">
      <vt:lpstr>Θέμα7</vt:lpstr>
      <vt:lpstr>1_Default Design</vt:lpstr>
      <vt:lpstr>1_Θέμα7</vt:lpstr>
      <vt:lpstr>2_Default Design</vt:lpstr>
      <vt:lpstr>Carnival</vt:lpstr>
      <vt:lpstr>SPAIN</vt:lpstr>
      <vt:lpstr>Παρουσίαση του PowerPoint</vt:lpstr>
      <vt:lpstr>Information</vt:lpstr>
      <vt:lpstr>Language</vt:lpstr>
      <vt:lpstr>Religion</vt:lpstr>
      <vt:lpstr> Music</vt:lpstr>
      <vt:lpstr>flamenco</vt:lpstr>
      <vt:lpstr>Παρουσίαση του PowerPoint</vt:lpstr>
      <vt:lpstr>Monuments</vt:lpstr>
      <vt:lpstr>Παρουσίαση του PowerPoint</vt:lpstr>
      <vt:lpstr>Royal palaces</vt:lpstr>
      <vt:lpstr>Παρουσίαση του PowerPoint</vt:lpstr>
      <vt:lpstr>Botanical garden</vt:lpstr>
      <vt:lpstr>Παρουσίαση του PowerPoint</vt:lpstr>
      <vt:lpstr>The Arab palace of Grenada</vt:lpstr>
      <vt:lpstr>Museum Prado</vt:lpstr>
      <vt:lpstr>Παρουσίαση του PowerPoint</vt:lpstr>
      <vt:lpstr>Παρουσίαση του PowerPoint</vt:lpstr>
      <vt:lpstr>REYNA SOFIA</vt:lpstr>
      <vt:lpstr>Παρουσίαση του PowerPoint</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SPAIN</dc:title>
  <dc:creator>ΜΑΡΘΑ</dc:creator>
  <cp:lastModifiedBy>sauras</cp:lastModifiedBy>
  <cp:revision>66</cp:revision>
  <dcterms:created xsi:type="dcterms:W3CDTF">2012-04-23T17:30:39Z</dcterms:created>
  <dcterms:modified xsi:type="dcterms:W3CDTF">2012-06-05T15:51:29Z</dcterms:modified>
</cp:coreProperties>
</file>